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75" r:id="rId2"/>
    <p:sldId id="274" r:id="rId3"/>
    <p:sldId id="268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82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76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  <a:srgbClr val="B90005"/>
    <a:srgbClr val="0A1F62"/>
    <a:srgbClr val="FEFFEF"/>
    <a:srgbClr val="383838"/>
    <a:srgbClr val="0F4661"/>
    <a:srgbClr val="3F2D83"/>
    <a:srgbClr val="0D3EC9"/>
    <a:srgbClr val="150064"/>
    <a:srgbClr val="095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 autoAdjust="0"/>
    <p:restoredTop sz="93958" autoAdjust="0"/>
  </p:normalViewPr>
  <p:slideViewPr>
    <p:cSldViewPr snapToGrid="0">
      <p:cViewPr varScale="1">
        <p:scale>
          <a:sx n="107" d="100"/>
          <a:sy n="107" d="100"/>
        </p:scale>
        <p:origin x="214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36D21-2C64-4A1A-9983-BEBB5BDCD938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C74BD-D41B-4678-8717-F5C866923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7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C74BD-D41B-4678-8717-F5C866923E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55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C74BD-D41B-4678-8717-F5C866923E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9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C74BD-D41B-4678-8717-F5C866923E2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4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6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5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0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6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4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1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8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33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33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34ECB-1E4F-4794-8B7F-A954EE48BC1B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F113-13F2-434D-8D62-9D8015AD4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6" name="자유형 125"/>
          <p:cNvSpPr/>
          <p:nvPr/>
        </p:nvSpPr>
        <p:spPr>
          <a:xfrm rot="17719196">
            <a:off x="6121499" y="-1027462"/>
            <a:ext cx="1337025" cy="2285892"/>
          </a:xfrm>
          <a:custGeom>
            <a:avLst/>
            <a:gdLst>
              <a:gd name="connsiteX0" fmla="*/ 255515 w 1337025"/>
              <a:gd name="connsiteY0" fmla="*/ 0 h 2285892"/>
              <a:gd name="connsiteX1" fmla="*/ 1337025 w 1337025"/>
              <a:gd name="connsiteY1" fmla="*/ 2285892 h 2285892"/>
              <a:gd name="connsiteX2" fmla="*/ 0 w 1337025"/>
              <a:gd name="connsiteY2" fmla="*/ 2285892 h 228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7025" h="2285892">
                <a:moveTo>
                  <a:pt x="255515" y="0"/>
                </a:moveTo>
                <a:lnTo>
                  <a:pt x="1337025" y="2285892"/>
                </a:lnTo>
                <a:lnTo>
                  <a:pt x="0" y="2285892"/>
                </a:lnTo>
                <a:close/>
              </a:path>
            </a:pathLst>
          </a:cu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자유형 128"/>
          <p:cNvSpPr/>
          <p:nvPr/>
        </p:nvSpPr>
        <p:spPr>
          <a:xfrm rot="1672768">
            <a:off x="7922687" y="-83084"/>
            <a:ext cx="1712534" cy="1675905"/>
          </a:xfrm>
          <a:custGeom>
            <a:avLst/>
            <a:gdLst>
              <a:gd name="connsiteX0" fmla="*/ 0 w 1712534"/>
              <a:gd name="connsiteY0" fmla="*/ 436943 h 1675905"/>
              <a:gd name="connsiteX1" fmla="*/ 825957 w 1712534"/>
              <a:gd name="connsiteY1" fmla="*/ 0 h 1675905"/>
              <a:gd name="connsiteX2" fmla="*/ 1712534 w 1712534"/>
              <a:gd name="connsiteY2" fmla="*/ 1675905 h 1675905"/>
              <a:gd name="connsiteX3" fmla="*/ 0 w 1712534"/>
              <a:gd name="connsiteY3" fmla="*/ 1675905 h 167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534" h="1675905">
                <a:moveTo>
                  <a:pt x="0" y="436943"/>
                </a:moveTo>
                <a:lnTo>
                  <a:pt x="825957" y="0"/>
                </a:lnTo>
                <a:lnTo>
                  <a:pt x="1712534" y="1675905"/>
                </a:lnTo>
                <a:lnTo>
                  <a:pt x="0" y="1675905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5000"/>
                </a:schemeClr>
              </a:gs>
              <a:gs pos="72000">
                <a:srgbClr val="C0C0C0"/>
              </a:gs>
              <a:gs pos="15000">
                <a:schemeClr val="bg1">
                  <a:lumMod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자유형 137"/>
          <p:cNvSpPr/>
          <p:nvPr/>
        </p:nvSpPr>
        <p:spPr>
          <a:xfrm rot="6941651">
            <a:off x="4331669" y="5954298"/>
            <a:ext cx="977342" cy="1636032"/>
          </a:xfrm>
          <a:custGeom>
            <a:avLst/>
            <a:gdLst>
              <a:gd name="connsiteX0" fmla="*/ 0 w 977342"/>
              <a:gd name="connsiteY0" fmla="*/ 1636032 h 1636032"/>
              <a:gd name="connsiteX1" fmla="*/ 190177 w 977342"/>
              <a:gd name="connsiteY1" fmla="*/ 0 h 1636032"/>
              <a:gd name="connsiteX2" fmla="*/ 977342 w 977342"/>
              <a:gd name="connsiteY2" fmla="*/ 1636032 h 16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7342" h="1636032">
                <a:moveTo>
                  <a:pt x="0" y="1636032"/>
                </a:moveTo>
                <a:lnTo>
                  <a:pt x="190177" y="0"/>
                </a:lnTo>
                <a:lnTo>
                  <a:pt x="977342" y="1636032"/>
                </a:lnTo>
                <a:close/>
              </a:path>
            </a:pathLst>
          </a:cu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b="31147"/>
          <a:stretch>
            <a:fillRect/>
          </a:stretch>
        </p:blipFill>
        <p:spPr>
          <a:xfrm>
            <a:off x="1" y="4337586"/>
            <a:ext cx="4081793" cy="2520414"/>
          </a:xfrm>
          <a:custGeom>
            <a:avLst/>
            <a:gdLst>
              <a:gd name="connsiteX0" fmla="*/ 0 w 4081793"/>
              <a:gd name="connsiteY0" fmla="*/ 0 h 2520414"/>
              <a:gd name="connsiteX1" fmla="*/ 815892 w 4081793"/>
              <a:gd name="connsiteY1" fmla="*/ 0 h 2520414"/>
              <a:gd name="connsiteX2" fmla="*/ 4081793 w 4081793"/>
              <a:gd name="connsiteY2" fmla="*/ 1660561 h 2520414"/>
              <a:gd name="connsiteX3" fmla="*/ 4081793 w 4081793"/>
              <a:gd name="connsiteY3" fmla="*/ 1891486 h 2520414"/>
              <a:gd name="connsiteX4" fmla="*/ 3779189 w 4081793"/>
              <a:gd name="connsiteY4" fmla="*/ 2520414 h 2520414"/>
              <a:gd name="connsiteX5" fmla="*/ 0 w 4081793"/>
              <a:gd name="connsiteY5" fmla="*/ 2520414 h 25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1793" h="2520414">
                <a:moveTo>
                  <a:pt x="0" y="0"/>
                </a:moveTo>
                <a:lnTo>
                  <a:pt x="815892" y="0"/>
                </a:lnTo>
                <a:lnTo>
                  <a:pt x="4081793" y="1660561"/>
                </a:lnTo>
                <a:lnTo>
                  <a:pt x="4081793" y="1891486"/>
                </a:lnTo>
                <a:lnTo>
                  <a:pt x="3779189" y="2520414"/>
                </a:lnTo>
                <a:lnTo>
                  <a:pt x="0" y="2520414"/>
                </a:lnTo>
                <a:close/>
              </a:path>
            </a:pathLst>
          </a:cu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r="35827" b="80517"/>
          <a:stretch/>
        </p:blipFill>
        <p:spPr>
          <a:xfrm>
            <a:off x="0" y="4003837"/>
            <a:ext cx="2114550" cy="1046959"/>
          </a:xfrm>
          <a:custGeom>
            <a:avLst/>
            <a:gdLst>
              <a:gd name="connsiteX0" fmla="*/ 0 w 2114550"/>
              <a:gd name="connsiteY0" fmla="*/ 0 h 1046959"/>
              <a:gd name="connsiteX1" fmla="*/ 77491 w 2114550"/>
              <a:gd name="connsiteY1" fmla="*/ 0 h 1046959"/>
              <a:gd name="connsiteX2" fmla="*/ 2114550 w 2114550"/>
              <a:gd name="connsiteY2" fmla="*/ 1035751 h 1046959"/>
              <a:gd name="connsiteX3" fmla="*/ 2114550 w 2114550"/>
              <a:gd name="connsiteY3" fmla="*/ 1046959 h 1046959"/>
              <a:gd name="connsiteX4" fmla="*/ 0 w 2114550"/>
              <a:gd name="connsiteY4" fmla="*/ 1046959 h 104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550" h="1046959">
                <a:moveTo>
                  <a:pt x="0" y="0"/>
                </a:moveTo>
                <a:lnTo>
                  <a:pt x="77491" y="0"/>
                </a:lnTo>
                <a:lnTo>
                  <a:pt x="2114550" y="1035751"/>
                </a:lnTo>
                <a:lnTo>
                  <a:pt x="2114550" y="1046959"/>
                </a:lnTo>
                <a:lnTo>
                  <a:pt x="0" y="1046959"/>
                </a:lnTo>
                <a:close/>
              </a:path>
            </a:pathLst>
          </a:custGeom>
        </p:spPr>
      </p:pic>
      <p:grpSp>
        <p:nvGrpSpPr>
          <p:cNvPr id="121" name="그룹 120"/>
          <p:cNvGrpSpPr/>
          <p:nvPr/>
        </p:nvGrpSpPr>
        <p:grpSpPr>
          <a:xfrm>
            <a:off x="357364" y="339544"/>
            <a:ext cx="2449597" cy="394233"/>
            <a:chOff x="331259" y="162459"/>
            <a:chExt cx="1678163" cy="270080"/>
          </a:xfrm>
        </p:grpSpPr>
        <p:sp>
          <p:nvSpPr>
            <p:cNvPr id="47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976861" y="1525985"/>
            <a:ext cx="6445742" cy="10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/>
              <a:t>만들면서 배우는 생성 </a:t>
            </a:r>
            <a:r>
              <a:rPr lang="en-US" altLang="ko-KR" sz="2000" b="1" dirty="0"/>
              <a:t>AI</a:t>
            </a:r>
          </a:p>
          <a:p>
            <a:pPr algn="ctr">
              <a:lnSpc>
                <a:spcPct val="120000"/>
              </a:lnSpc>
            </a:pPr>
            <a:r>
              <a:rPr lang="en-US" altLang="ko-KR" sz="1600" b="1" dirty="0"/>
              <a:t>5.2 RNN / LSTM </a:t>
            </a:r>
          </a:p>
          <a:p>
            <a:pPr algn="ctr">
              <a:lnSpc>
                <a:spcPct val="120000"/>
              </a:lnSpc>
            </a:pPr>
            <a:r>
              <a:rPr lang="ko-KR" altLang="en-US" sz="1600" b="1" dirty="0"/>
              <a:t>한정현</a:t>
            </a:r>
          </a:p>
        </p:txBody>
      </p:sp>
      <p:cxnSp>
        <p:nvCxnSpPr>
          <p:cNvPr id="125" name="직선 연결선 124"/>
          <p:cNvCxnSpPr/>
          <p:nvPr/>
        </p:nvCxnSpPr>
        <p:spPr>
          <a:xfrm>
            <a:off x="1118246" y="2898140"/>
            <a:ext cx="459638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 rot="1634017">
            <a:off x="5802828" y="253989"/>
            <a:ext cx="23639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+mj-ea"/>
                <a:ea typeface="+mj-ea"/>
              </a:rPr>
              <a:t>SEOULTECH</a:t>
            </a:r>
            <a:endParaRPr lang="ko-KR" altLang="en-US" sz="1700" b="1" dirty="0">
              <a:solidFill>
                <a:schemeClr val="bg1">
                  <a:lumMod val="95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124" name="자유형 123"/>
          <p:cNvSpPr/>
          <p:nvPr/>
        </p:nvSpPr>
        <p:spPr>
          <a:xfrm rot="7022390">
            <a:off x="6687869" y="-1919619"/>
            <a:ext cx="1493256" cy="4600759"/>
          </a:xfrm>
          <a:custGeom>
            <a:avLst/>
            <a:gdLst>
              <a:gd name="connsiteX0" fmla="*/ 1493256 w 1493256"/>
              <a:gd name="connsiteY0" fmla="*/ 4600759 h 4600759"/>
              <a:gd name="connsiteX1" fmla="*/ 1198847 w 1493256"/>
              <a:gd name="connsiteY1" fmla="*/ 4023941 h 4600759"/>
              <a:gd name="connsiteX2" fmla="*/ 1198847 w 1493256"/>
              <a:gd name="connsiteY2" fmla="*/ 1969517 h 4600759"/>
              <a:gd name="connsiteX3" fmla="*/ 150266 w 1493256"/>
              <a:gd name="connsiteY3" fmla="*/ 1969517 h 4600759"/>
              <a:gd name="connsiteX4" fmla="*/ 0 w 1493256"/>
              <a:gd name="connsiteY4" fmla="*/ 1675108 h 4600759"/>
              <a:gd name="connsiteX5" fmla="*/ 1198847 w 1493256"/>
              <a:gd name="connsiteY5" fmla="*/ 1675108 h 4600759"/>
              <a:gd name="connsiteX6" fmla="*/ 1198847 w 1493256"/>
              <a:gd name="connsiteY6" fmla="*/ 150266 h 4600759"/>
              <a:gd name="connsiteX7" fmla="*/ 1493255 w 1493256"/>
              <a:gd name="connsiteY7" fmla="*/ 0 h 460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3256" h="4600759">
                <a:moveTo>
                  <a:pt x="1493256" y="4600759"/>
                </a:moveTo>
                <a:lnTo>
                  <a:pt x="1198847" y="4023941"/>
                </a:lnTo>
                <a:lnTo>
                  <a:pt x="1198847" y="1969517"/>
                </a:lnTo>
                <a:lnTo>
                  <a:pt x="150266" y="1969517"/>
                </a:lnTo>
                <a:lnTo>
                  <a:pt x="0" y="1675108"/>
                </a:lnTo>
                <a:lnTo>
                  <a:pt x="1198847" y="1675108"/>
                </a:lnTo>
                <a:lnTo>
                  <a:pt x="1198847" y="150266"/>
                </a:lnTo>
                <a:lnTo>
                  <a:pt x="149325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자유형 131"/>
          <p:cNvSpPr/>
          <p:nvPr/>
        </p:nvSpPr>
        <p:spPr>
          <a:xfrm rot="7022390">
            <a:off x="2260075" y="2319233"/>
            <a:ext cx="1141511" cy="6939113"/>
          </a:xfrm>
          <a:custGeom>
            <a:avLst/>
            <a:gdLst>
              <a:gd name="connsiteX0" fmla="*/ 0 w 1141511"/>
              <a:gd name="connsiteY0" fmla="*/ 6939113 h 6939113"/>
              <a:gd name="connsiteX1" fmla="*/ 0 w 1141511"/>
              <a:gd name="connsiteY1" fmla="*/ 162 h 6939113"/>
              <a:gd name="connsiteX2" fmla="*/ 318 w 1141511"/>
              <a:gd name="connsiteY2" fmla="*/ 0 h 6939113"/>
              <a:gd name="connsiteX3" fmla="*/ 294409 w 1141511"/>
              <a:gd name="connsiteY3" fmla="*/ 576197 h 6939113"/>
              <a:gd name="connsiteX4" fmla="*/ 294409 w 1141511"/>
              <a:gd name="connsiteY4" fmla="*/ 1941465 h 6939113"/>
              <a:gd name="connsiteX5" fmla="*/ 991244 w 1141511"/>
              <a:gd name="connsiteY5" fmla="*/ 1941465 h 6939113"/>
              <a:gd name="connsiteX6" fmla="*/ 1141511 w 1141511"/>
              <a:gd name="connsiteY6" fmla="*/ 2235874 h 6939113"/>
              <a:gd name="connsiteX7" fmla="*/ 294409 w 1141511"/>
              <a:gd name="connsiteY7" fmla="*/ 2235874 h 6939113"/>
              <a:gd name="connsiteX8" fmla="*/ 294409 w 1141511"/>
              <a:gd name="connsiteY8" fmla="*/ 6788847 h 693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511" h="6939113">
                <a:moveTo>
                  <a:pt x="0" y="6939113"/>
                </a:moveTo>
                <a:lnTo>
                  <a:pt x="0" y="162"/>
                </a:lnTo>
                <a:lnTo>
                  <a:pt x="318" y="0"/>
                </a:lnTo>
                <a:lnTo>
                  <a:pt x="294409" y="576197"/>
                </a:lnTo>
                <a:lnTo>
                  <a:pt x="294409" y="1941465"/>
                </a:lnTo>
                <a:lnTo>
                  <a:pt x="991244" y="1941465"/>
                </a:lnTo>
                <a:lnTo>
                  <a:pt x="1141511" y="2235874"/>
                </a:lnTo>
                <a:lnTo>
                  <a:pt x="294409" y="2235874"/>
                </a:lnTo>
                <a:lnTo>
                  <a:pt x="294409" y="678884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8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6" y="338930"/>
            <a:ext cx="47868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Recurrent Neural Network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38029" y="1224721"/>
            <a:ext cx="807587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RNN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Input Sequence</a:t>
            </a:r>
            <a:r>
              <a:rPr lang="ko-KR" altLang="en-US" dirty="0">
                <a:latin typeface="+mj-ea"/>
                <a:ea typeface="+mj-ea"/>
              </a:rPr>
              <a:t>를 하나씩 받음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j-ea"/>
                <a:ea typeface="+mj-ea"/>
              </a:rPr>
              <a:t>RNN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internal state</a:t>
            </a:r>
            <a:r>
              <a:rPr lang="ko-KR" altLang="en-US" dirty="0">
                <a:latin typeface="+mj-ea"/>
                <a:ea typeface="+mj-ea"/>
              </a:rPr>
              <a:t>를 유지</a:t>
            </a:r>
            <a:r>
              <a:rPr lang="en-US" altLang="ko-KR" dirty="0">
                <a:latin typeface="+mj-ea"/>
                <a:ea typeface="+mj-ea"/>
              </a:rPr>
              <a:t>, internal state</a:t>
            </a:r>
            <a:r>
              <a:rPr lang="ko-KR" altLang="en-US" dirty="0">
                <a:latin typeface="+mj-ea"/>
                <a:ea typeface="+mj-ea"/>
              </a:rPr>
              <a:t>는 지금까지 처리된 </a:t>
            </a:r>
            <a:r>
              <a:rPr lang="en-US" altLang="ko-KR" dirty="0">
                <a:latin typeface="+mj-ea"/>
                <a:ea typeface="+mj-ea"/>
              </a:rPr>
              <a:t>input sequence</a:t>
            </a:r>
            <a:r>
              <a:rPr lang="ko-KR" altLang="en-US" dirty="0">
                <a:latin typeface="+mj-ea"/>
                <a:ea typeface="+mj-ea"/>
              </a:rPr>
              <a:t>를 표현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</a:rPr>
              <a:t>매번 </a:t>
            </a:r>
            <a:r>
              <a:rPr lang="en-US" altLang="ko-KR" dirty="0">
                <a:latin typeface="+mj-ea"/>
                <a:ea typeface="+mj-ea"/>
              </a:rPr>
              <a:t>time step</a:t>
            </a:r>
            <a:r>
              <a:rPr lang="ko-KR" altLang="en-US" dirty="0">
                <a:latin typeface="+mj-ea"/>
                <a:ea typeface="+mj-ea"/>
              </a:rPr>
              <a:t>마다 새로운 </a:t>
            </a:r>
            <a:r>
              <a:rPr lang="en-US" altLang="ko-KR" dirty="0">
                <a:latin typeface="+mj-ea"/>
                <a:ea typeface="+mj-ea"/>
              </a:rPr>
              <a:t>internal state</a:t>
            </a:r>
            <a:r>
              <a:rPr lang="ko-KR" altLang="en-US" dirty="0">
                <a:latin typeface="+mj-ea"/>
                <a:ea typeface="+mj-ea"/>
              </a:rPr>
              <a:t>가 결정되고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old state</a:t>
            </a:r>
            <a:r>
              <a:rPr lang="ko-KR" altLang="en-US" dirty="0">
                <a:latin typeface="+mj-ea"/>
                <a:ea typeface="+mj-ea"/>
              </a:rPr>
              <a:t>는 다음의 </a:t>
            </a:r>
            <a:r>
              <a:rPr lang="en-US" altLang="ko-KR" dirty="0">
                <a:latin typeface="+mj-ea"/>
                <a:ea typeface="+mj-ea"/>
              </a:rPr>
              <a:t>input</a:t>
            </a:r>
            <a:r>
              <a:rPr lang="ko-KR" altLang="en-US" dirty="0">
                <a:latin typeface="+mj-ea"/>
                <a:ea typeface="+mj-ea"/>
              </a:rPr>
              <a:t>으로</a:t>
            </a:r>
            <a:r>
              <a:rPr lang="en-US" altLang="ko-KR" dirty="0">
                <a:latin typeface="+mj-ea"/>
                <a:ea typeface="+mj-ea"/>
              </a:rPr>
              <a:t>! (</a:t>
            </a:r>
            <a:r>
              <a:rPr lang="en-US" altLang="ko-KR" dirty="0">
                <a:solidFill>
                  <a:srgbClr val="FF0000"/>
                </a:solidFill>
                <a:latin typeface="+mj-ea"/>
                <a:ea typeface="+mj-ea"/>
              </a:rPr>
              <a:t>feedback loop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8FA472-86E7-418A-BF4C-A40AC72F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706" y="3185635"/>
            <a:ext cx="266737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50022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</a:rPr>
              <a:t>Recurrent Neural Network</a:t>
            </a:r>
            <a:endParaRPr lang="ko-KR" altLang="en-US" sz="2800" b="1" dirty="0">
              <a:latin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28624" y="1079161"/>
                <a:ext cx="8314527" cy="85125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+mj-ea"/>
                    <a:ea typeface="+mj-ea"/>
                  </a:rPr>
                  <a:t>RNN cell</a:t>
                </a:r>
                <a:r>
                  <a:rPr lang="ko-KR" altLang="en-US" sz="2000" dirty="0">
                    <a:latin typeface="+mj-ea"/>
                    <a:ea typeface="+mj-ea"/>
                  </a:rPr>
                  <a:t>은 </a:t>
                </a:r>
                <a:r>
                  <a:rPr lang="en-US" altLang="ko-KR" sz="2000" dirty="0">
                    <a:latin typeface="+mj-ea"/>
                    <a:ea typeface="+mj-ea"/>
                  </a:rPr>
                  <a:t>initial state</a:t>
                </a:r>
                <a:r>
                  <a:rPr lang="ko-KR" altLang="en-US" sz="2000" dirty="0">
                    <a:latin typeface="+mj-ea"/>
                    <a:ea typeface="+mj-ea"/>
                  </a:rPr>
                  <a:t>로 시작</a:t>
                </a:r>
                <a:r>
                  <a:rPr lang="en-US" altLang="ko-KR" sz="2000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)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+mj-ea"/>
                  </a:rPr>
                  <a:t>각 </a:t>
                </a:r>
                <a:r>
                  <a:rPr lang="en-US" altLang="ko-KR" sz="2000" dirty="0">
                    <a:latin typeface="+mj-ea"/>
                  </a:rPr>
                  <a:t>RNN cell</a:t>
                </a:r>
                <a:r>
                  <a:rPr lang="ko-KR" altLang="en-US" sz="2000" dirty="0">
                    <a:latin typeface="+mj-ea"/>
                  </a:rPr>
                  <a:t>은 </a:t>
                </a:r>
                <a:r>
                  <a:rPr lang="en-US" altLang="ko-KR" sz="2000" dirty="0">
                    <a:latin typeface="+mj-ea"/>
                  </a:rPr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2000" dirty="0">
                    <a:latin typeface="+mj-ea"/>
                  </a:rPr>
                  <a:t> </a:t>
                </a:r>
                <a:r>
                  <a:rPr lang="ko-KR" altLang="en-US" sz="2000" dirty="0">
                    <a:latin typeface="+mj-ea"/>
                  </a:rPr>
                  <a:t>받고</a:t>
                </a:r>
                <a:r>
                  <a:rPr lang="en-US" altLang="ko-KR" sz="2000" dirty="0">
                    <a:latin typeface="+mj-ea"/>
                  </a:rPr>
                  <a:t>, hidden state</a:t>
                </a:r>
                <a:r>
                  <a:rPr lang="ko-KR" altLang="en-US" sz="2000" dirty="0">
                    <a:latin typeface="+mj-ea"/>
                  </a:rPr>
                  <a:t>를 </a:t>
                </a:r>
                <a:r>
                  <a:rPr lang="en-US" altLang="ko-KR" sz="2000" dirty="0">
                    <a:latin typeface="+mj-ea"/>
                  </a:rPr>
                  <a:t>update(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from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latin typeface="+mj-ea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4" y="1079161"/>
                <a:ext cx="8314527" cy="851259"/>
              </a:xfrm>
              <a:prstGeom prst="rect">
                <a:avLst/>
              </a:prstGeom>
              <a:blipFill>
                <a:blip r:embed="rId2"/>
                <a:stretch>
                  <a:fillRect l="-660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443A78A1-2117-4092-A933-D851DA837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7" y="2164070"/>
            <a:ext cx="7339235" cy="16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6" y="338930"/>
            <a:ext cx="50284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</a:rPr>
              <a:t>Recurrent Neural Network</a:t>
            </a:r>
            <a:endParaRPr lang="ko-KR" altLang="en-US" sz="2800" b="1" dirty="0">
              <a:latin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34305" y="1330262"/>
                <a:ext cx="7979597" cy="164865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+mj-ea"/>
                    <a:ea typeface="+mj-ea"/>
                  </a:rPr>
                  <a:t>Sequence vector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,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,…,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}</a:t>
                </a:r>
                <a:r>
                  <a:rPr lang="ko-KR" altLang="en-US" sz="2000" dirty="0">
                    <a:latin typeface="+mj-ea"/>
                    <a:ea typeface="+mj-ea"/>
                  </a:rPr>
                  <a:t>는 매 </a:t>
                </a:r>
                <a:r>
                  <a:rPr lang="en-US" altLang="ko-KR" sz="2000" dirty="0">
                    <a:latin typeface="+mj-ea"/>
                    <a:ea typeface="+mj-ea"/>
                  </a:rPr>
                  <a:t>time step</a:t>
                </a:r>
                <a:r>
                  <a:rPr lang="ko-KR" altLang="en-US" sz="2000" dirty="0">
                    <a:latin typeface="+mj-ea"/>
                    <a:ea typeface="+mj-ea"/>
                  </a:rPr>
                  <a:t>마다 </a:t>
                </a:r>
                <a:r>
                  <a:rPr lang="en-US" altLang="ko-KR" sz="2000" dirty="0">
                    <a:latin typeface="+mj-ea"/>
                    <a:ea typeface="+mj-ea"/>
                  </a:rPr>
                  <a:t>recurrence formula </a:t>
                </a:r>
                <a:r>
                  <a:rPr lang="ko-KR" altLang="en-US" sz="2000" dirty="0">
                    <a:latin typeface="+mj-ea"/>
                    <a:ea typeface="+mj-ea"/>
                  </a:rPr>
                  <a:t>적용</a:t>
                </a:r>
                <a:r>
                  <a:rPr lang="en-US" altLang="ko-KR" sz="2000" dirty="0">
                    <a:latin typeface="+mj-ea"/>
                    <a:ea typeface="+mj-ea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,</a:t>
                </a:r>
                <a:r>
                  <a:rPr lang="en-US" altLang="ko-K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+mj-ea"/>
                    <a:ea typeface="+mj-ea"/>
                  </a:rPr>
                  <a:t>)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+mj-ea"/>
                  </a:rPr>
                  <a:t>모든 </a:t>
                </a:r>
                <a:r>
                  <a:rPr lang="en-US" altLang="ko-KR" sz="2000" dirty="0">
                    <a:latin typeface="+mj-ea"/>
                  </a:rPr>
                  <a:t>time step</a:t>
                </a:r>
                <a:r>
                  <a:rPr lang="ko-KR" altLang="en-US" sz="2000" dirty="0">
                    <a:latin typeface="+mj-ea"/>
                  </a:rPr>
                  <a:t>에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+mj-ea"/>
                  </a:rPr>
                  <a:t>Same function(f)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+mj-ea"/>
                  </a:rPr>
                  <a:t>와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+mj-ea"/>
                  </a:rPr>
                  <a:t>Same set of parameter(W)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latin typeface="+mj-ea"/>
                  </a:rPr>
                  <a:t>    </a:t>
                </a:r>
                <a:r>
                  <a:rPr lang="ko-KR" altLang="en-US" sz="2000" dirty="0">
                    <a:latin typeface="+mj-ea"/>
                  </a:rPr>
                  <a:t>가 적용된다</a:t>
                </a:r>
                <a:r>
                  <a:rPr lang="en-US" altLang="ko-KR" sz="2000" dirty="0">
                    <a:latin typeface="+mj-ea"/>
                  </a:rPr>
                  <a:t>.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5" y="1330262"/>
                <a:ext cx="7979597" cy="1648656"/>
              </a:xfrm>
              <a:prstGeom prst="rect">
                <a:avLst/>
              </a:prstGeom>
              <a:blipFill>
                <a:blip r:embed="rId2"/>
                <a:stretch>
                  <a:fillRect l="-688" r="-229" b="-5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그림 89">
            <a:extLst>
              <a:ext uri="{FF2B5EF4-FFF2-40B4-BE49-F238E27FC236}">
                <a16:creationId xmlns:a16="http://schemas.microsoft.com/office/drawing/2014/main" id="{4AA897CE-9431-4A2D-B133-9BA4CF6B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35" y="3190370"/>
            <a:ext cx="266737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1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5268" y="346725"/>
            <a:ext cx="466877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</a:rPr>
              <a:t>Recurrent Neural Network</a:t>
            </a:r>
            <a:endParaRPr lang="ko-KR" altLang="en-US" sz="2800" b="1" dirty="0">
              <a:latin typeface="+mj-ea"/>
            </a:endParaRPr>
          </a:p>
          <a:p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15268" y="1059947"/>
            <a:ext cx="4484914" cy="448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RNN cell </a:t>
            </a:r>
            <a:r>
              <a:rPr lang="ko-KR" altLang="en-US" sz="2000" dirty="0">
                <a:latin typeface="+mj-ea"/>
                <a:ea typeface="+mj-ea"/>
              </a:rPr>
              <a:t>내부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3FF0A3-1C4D-4A1F-8149-5B09AAF8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34" y="1618166"/>
            <a:ext cx="2648320" cy="73352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D3283F8-2984-420A-B60B-415994AD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63" y="1148777"/>
            <a:ext cx="3023169" cy="1492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5F5BAE7-1021-4B6E-876D-6CFF2265B1DF}"/>
                  </a:ext>
                </a:extLst>
              </p:cNvPr>
              <p:cNvSpPr txBox="1"/>
              <p:nvPr/>
            </p:nvSpPr>
            <p:spPr>
              <a:xfrm>
                <a:off x="627529" y="3307976"/>
                <a:ext cx="8060628" cy="92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/>
                  <a:t>두개의 </a:t>
                </a:r>
                <a:r>
                  <a:rPr lang="en-US" altLang="ko-KR" dirty="0"/>
                  <a:t>input variable(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있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구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altLang="ko-KR" dirty="0"/>
                  <a:t>two weights(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/>
                  <a:t>Before 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nonlinearity</a:t>
                </a:r>
                <a:r>
                  <a:rPr lang="ko-KR" altLang="en-US" dirty="0"/>
                  <a:t>를 수행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5F5BAE7-1021-4B6E-876D-6CFF2265B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29" y="3307976"/>
                <a:ext cx="8060628" cy="928524"/>
              </a:xfrm>
              <a:prstGeom prst="rect">
                <a:avLst/>
              </a:prstGeom>
              <a:blipFill>
                <a:blip r:embed="rId4"/>
                <a:stretch>
                  <a:fillRect l="-681" t="-4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그림 90">
            <a:extLst>
              <a:ext uri="{FF2B5EF4-FFF2-40B4-BE49-F238E27FC236}">
                <a16:creationId xmlns:a16="http://schemas.microsoft.com/office/drawing/2014/main" id="{23DAB665-A88A-43A6-815D-A4C43E35A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34" y="4159067"/>
            <a:ext cx="4011448" cy="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5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2409" y="1003131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51711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</a:rPr>
              <a:t>Recurrent Neural Network</a:t>
            </a:r>
            <a:endParaRPr lang="ko-KR" altLang="en-US" sz="2800" b="1" dirty="0">
              <a:latin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F063C15F-34DF-40DA-A5AD-89B8E7DC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3" y="2543465"/>
            <a:ext cx="6451829" cy="145066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9A8955C-1CDB-43F8-AEDB-AE8958FA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42" y="4545322"/>
            <a:ext cx="1457528" cy="752580"/>
          </a:xfrm>
          <a:prstGeom prst="rect">
            <a:avLst/>
          </a:prstGeom>
        </p:spPr>
      </p:pic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6A868C2C-F3CB-4E44-AA24-3ED4FA832444}"/>
              </a:ext>
            </a:extLst>
          </p:cNvPr>
          <p:cNvSpPr/>
          <p:nvPr/>
        </p:nvSpPr>
        <p:spPr>
          <a:xfrm>
            <a:off x="2214282" y="3436707"/>
            <a:ext cx="304800" cy="1215975"/>
          </a:xfrm>
          <a:custGeom>
            <a:avLst/>
            <a:gdLst>
              <a:gd name="connsiteX0" fmla="*/ 304800 w 304800"/>
              <a:gd name="connsiteY0" fmla="*/ 1215975 h 1215975"/>
              <a:gd name="connsiteX1" fmla="*/ 53789 w 304800"/>
              <a:gd name="connsiteY1" fmla="*/ 77458 h 1215975"/>
              <a:gd name="connsiteX2" fmla="*/ 0 w 304800"/>
              <a:gd name="connsiteY2" fmla="*/ 32634 h 121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1215975">
                <a:moveTo>
                  <a:pt x="304800" y="1215975"/>
                </a:moveTo>
                <a:cubicBezTo>
                  <a:pt x="204694" y="745328"/>
                  <a:pt x="104589" y="274681"/>
                  <a:pt x="53789" y="77458"/>
                </a:cubicBezTo>
                <a:cubicBezTo>
                  <a:pt x="2989" y="-119766"/>
                  <a:pt x="92635" y="134234"/>
                  <a:pt x="0" y="32634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ABF95388-C7A2-4790-821D-C7DD05B2CA9F}"/>
              </a:ext>
            </a:extLst>
          </p:cNvPr>
          <p:cNvSpPr/>
          <p:nvPr/>
        </p:nvSpPr>
        <p:spPr>
          <a:xfrm>
            <a:off x="2123414" y="3458692"/>
            <a:ext cx="722406" cy="1176061"/>
          </a:xfrm>
          <a:custGeom>
            <a:avLst/>
            <a:gdLst>
              <a:gd name="connsiteX0" fmla="*/ 664610 w 722406"/>
              <a:gd name="connsiteY0" fmla="*/ 1176061 h 1176061"/>
              <a:gd name="connsiteX1" fmla="*/ 664610 w 722406"/>
              <a:gd name="connsiteY1" fmla="*/ 172014 h 1176061"/>
              <a:gd name="connsiteX2" fmla="*/ 63974 w 722406"/>
              <a:gd name="connsiteY2" fmla="*/ 10649 h 1176061"/>
              <a:gd name="connsiteX3" fmla="*/ 46045 w 722406"/>
              <a:gd name="connsiteY3" fmla="*/ 28579 h 117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406" h="1176061">
                <a:moveTo>
                  <a:pt x="664610" y="1176061"/>
                </a:moveTo>
                <a:cubicBezTo>
                  <a:pt x="714663" y="771155"/>
                  <a:pt x="764716" y="366249"/>
                  <a:pt x="664610" y="172014"/>
                </a:cubicBezTo>
                <a:cubicBezTo>
                  <a:pt x="564504" y="-22221"/>
                  <a:pt x="167068" y="34555"/>
                  <a:pt x="63974" y="10649"/>
                </a:cubicBezTo>
                <a:cubicBezTo>
                  <a:pt x="-39120" y="-13257"/>
                  <a:pt x="3462" y="7661"/>
                  <a:pt x="46045" y="2857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23A57067-9F3A-47BD-A96E-5D9E33904B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847353" y="3655305"/>
            <a:ext cx="1084372" cy="695662"/>
          </a:xfrm>
          <a:prstGeom prst="curvedConnector2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16337EAF-22F9-46FF-AFF5-A1B2A0F046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38310" y="3510476"/>
            <a:ext cx="1047323" cy="1016145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F9136F62-04FB-46E7-A276-4054CA6CA7B4}"/>
              </a:ext>
            </a:extLst>
          </p:cNvPr>
          <p:cNvCxnSpPr>
            <a:cxnSpLocks/>
          </p:cNvCxnSpPr>
          <p:nvPr/>
        </p:nvCxnSpPr>
        <p:spPr>
          <a:xfrm flipV="1">
            <a:off x="2737371" y="3336426"/>
            <a:ext cx="2627319" cy="1205948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C697D6-A6F1-471F-BB8F-DA66FE2B813D}"/>
              </a:ext>
            </a:extLst>
          </p:cNvPr>
          <p:cNvSpPr txBox="1"/>
          <p:nvPr/>
        </p:nvSpPr>
        <p:spPr>
          <a:xfrm>
            <a:off x="3770044" y="4446494"/>
            <a:ext cx="505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All weights </a:t>
            </a:r>
            <a:r>
              <a:rPr lang="ko-KR" altLang="en-US" dirty="0">
                <a:solidFill>
                  <a:srgbClr val="FF0000"/>
                </a:solidFill>
              </a:rPr>
              <a:t>는 전부 </a:t>
            </a:r>
            <a:r>
              <a:rPr lang="en-US" altLang="ko-KR" dirty="0">
                <a:solidFill>
                  <a:srgbClr val="FF0000"/>
                </a:solidFill>
              </a:rPr>
              <a:t>Same</a:t>
            </a:r>
            <a:r>
              <a:rPr lang="en-US" altLang="ko-KR" dirty="0"/>
              <a:t> !!</a:t>
            </a:r>
          </a:p>
          <a:p>
            <a:r>
              <a:rPr lang="en-US" altLang="ko-KR" dirty="0" err="1"/>
              <a:t>Whh</a:t>
            </a:r>
            <a:r>
              <a:rPr lang="ko-KR" altLang="en-US" dirty="0"/>
              <a:t>도 마찬가지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B446CF2-4C9A-4F1B-9F8C-B717F4195FAA}"/>
              </a:ext>
            </a:extLst>
          </p:cNvPr>
          <p:cNvSpPr txBox="1"/>
          <p:nvPr/>
        </p:nvSpPr>
        <p:spPr>
          <a:xfrm>
            <a:off x="534307" y="1111624"/>
            <a:ext cx="82477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dirty="0"/>
              <a:t>Randomly</a:t>
            </a:r>
            <a:r>
              <a:rPr lang="ko-KR" altLang="en-US" sz="1400" dirty="0"/>
              <a:t> </a:t>
            </a:r>
            <a:r>
              <a:rPr lang="en-US" altLang="ko-KR" sz="1400" dirty="0"/>
              <a:t>initialized.          Encoded information    Encoded information      Encoded information          </a:t>
            </a:r>
          </a:p>
          <a:p>
            <a:r>
              <a:rPr lang="ko-KR" altLang="en-US" sz="1400" dirty="0"/>
              <a:t>아직 정보</a:t>
            </a:r>
            <a:r>
              <a:rPr lang="en-US" altLang="ko-KR" sz="1400" dirty="0"/>
              <a:t>x                            about x1                          about x1:x2                            about x1:x3</a:t>
            </a:r>
            <a:endParaRPr lang="ko-KR" altLang="en-US" sz="1400" dirty="0"/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0C0F79F2-4D0D-4E64-9258-6E3209A671FC}"/>
              </a:ext>
            </a:extLst>
          </p:cNvPr>
          <p:cNvCxnSpPr/>
          <p:nvPr/>
        </p:nvCxnSpPr>
        <p:spPr>
          <a:xfrm flipV="1">
            <a:off x="977153" y="1909482"/>
            <a:ext cx="152400" cy="101301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186946E-589A-4668-814B-4FF62DB9C9AC}"/>
              </a:ext>
            </a:extLst>
          </p:cNvPr>
          <p:cNvCxnSpPr/>
          <p:nvPr/>
        </p:nvCxnSpPr>
        <p:spPr>
          <a:xfrm flipV="1">
            <a:off x="2753899" y="1992276"/>
            <a:ext cx="204454" cy="93021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91F56A1-8744-4EDB-BB5E-C2140717962B}"/>
              </a:ext>
            </a:extLst>
          </p:cNvPr>
          <p:cNvCxnSpPr/>
          <p:nvPr/>
        </p:nvCxnSpPr>
        <p:spPr>
          <a:xfrm flipV="1">
            <a:off x="4572000" y="1909482"/>
            <a:ext cx="206188" cy="103421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7410771-3EF1-4BDB-847D-B66FBBB0D9E9}"/>
              </a:ext>
            </a:extLst>
          </p:cNvPr>
          <p:cNvCxnSpPr/>
          <p:nvPr/>
        </p:nvCxnSpPr>
        <p:spPr>
          <a:xfrm flipV="1">
            <a:off x="6322219" y="2035197"/>
            <a:ext cx="321238" cy="88729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6" y="400485"/>
            <a:ext cx="591017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latin typeface="+mj-ea"/>
              </a:rPr>
              <a:t>Recurrent Neural Network : Many–to-one</a:t>
            </a:r>
            <a:endParaRPr lang="ko-KR" altLang="en-US" sz="2000" b="1" dirty="0">
              <a:latin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28624" y="1004343"/>
            <a:ext cx="8399181" cy="3415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ea"/>
                <a:ea typeface="+mj-ea"/>
              </a:rPr>
              <a:t>모든 </a:t>
            </a:r>
            <a:r>
              <a:rPr lang="en-US" altLang="ko-KR" sz="1400" dirty="0">
                <a:latin typeface="+mj-ea"/>
                <a:ea typeface="+mj-ea"/>
              </a:rPr>
              <a:t>input sequence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encoded </a:t>
            </a:r>
            <a:r>
              <a:rPr lang="ko-KR" altLang="en-US" sz="1400" dirty="0">
                <a:latin typeface="+mj-ea"/>
                <a:ea typeface="+mj-ea"/>
              </a:rPr>
              <a:t>후에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최종 </a:t>
            </a:r>
            <a:r>
              <a:rPr lang="en-US" altLang="ko-KR" sz="1400" dirty="0">
                <a:latin typeface="+mj-ea"/>
                <a:ea typeface="+mj-ea"/>
              </a:rPr>
              <a:t>Output</a:t>
            </a:r>
            <a:r>
              <a:rPr lang="ko-KR" altLang="en-US" sz="1400" dirty="0">
                <a:latin typeface="+mj-ea"/>
                <a:ea typeface="+mj-ea"/>
              </a:rPr>
              <a:t>으로 </a:t>
            </a:r>
            <a:r>
              <a:rPr lang="en-US" altLang="ko-KR" sz="1400" dirty="0">
                <a:latin typeface="+mj-ea"/>
                <a:ea typeface="+mj-ea"/>
              </a:rPr>
              <a:t>classifier(or a regression)</a:t>
            </a:r>
            <a:r>
              <a:rPr lang="ko-KR" altLang="en-US" sz="1400" dirty="0">
                <a:latin typeface="+mj-ea"/>
                <a:ea typeface="+mj-ea"/>
              </a:rPr>
              <a:t>으로 모델링</a:t>
            </a:r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E94985DD-4DA4-4AE4-9DBF-C69305971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2" y="1937245"/>
            <a:ext cx="6451829" cy="14506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EE730C-122A-4602-9BCC-9E02B509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098" y="1493416"/>
            <a:ext cx="1112246" cy="83418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F2798A8C-CDDE-4C80-BC23-021A1ECF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92" y="3979247"/>
            <a:ext cx="5680580" cy="11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2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40049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58157" y="1186591"/>
            <a:ext cx="4484914" cy="448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매 </a:t>
            </a:r>
            <a:r>
              <a:rPr lang="en-US" altLang="ko-KR" sz="2000" dirty="0">
                <a:latin typeface="+mj-ea"/>
                <a:ea typeface="+mj-ea"/>
              </a:rPr>
              <a:t>input token</a:t>
            </a:r>
            <a:r>
              <a:rPr lang="ko-KR" altLang="en-US" sz="2000" dirty="0">
                <a:latin typeface="+mj-ea"/>
                <a:ea typeface="+mj-ea"/>
              </a:rPr>
              <a:t>마다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y</a:t>
            </a:r>
            <a:r>
              <a:rPr lang="ko-KR" altLang="en-US" sz="2000" dirty="0">
                <a:latin typeface="+mj-ea"/>
                <a:ea typeface="+mj-ea"/>
              </a:rPr>
              <a:t>를 출력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0E9B3E-BE58-43CF-AE66-A72ADFF337E3}"/>
              </a:ext>
            </a:extLst>
          </p:cNvPr>
          <p:cNvSpPr/>
          <p:nvPr/>
        </p:nvSpPr>
        <p:spPr>
          <a:xfrm>
            <a:off x="458157" y="444194"/>
            <a:ext cx="5383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</a:rPr>
              <a:t>Recurrent Neural Network : Many–to-many</a:t>
            </a:r>
            <a:endParaRPr lang="ko-KR" altLang="en-US" b="1" dirty="0">
              <a:latin typeface="+mj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81C023B-7A40-4233-ADE5-6E1A70F2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8" y="1721553"/>
            <a:ext cx="6809715" cy="291944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69B41BF-0A49-44C9-99EC-A3714241D0FA}"/>
              </a:ext>
            </a:extLst>
          </p:cNvPr>
          <p:cNvSpPr txBox="1"/>
          <p:nvPr/>
        </p:nvSpPr>
        <p:spPr>
          <a:xfrm>
            <a:off x="582706" y="4849906"/>
            <a:ext cx="734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마찬가지로 </a:t>
            </a:r>
            <a:r>
              <a:rPr lang="ko-KR" altLang="en-US" dirty="0">
                <a:solidFill>
                  <a:srgbClr val="FF0000"/>
                </a:solidFill>
              </a:rPr>
              <a:t>모든 </a:t>
            </a:r>
            <a:r>
              <a:rPr lang="en-US" altLang="ko-KR" dirty="0">
                <a:solidFill>
                  <a:srgbClr val="FF0000"/>
                </a:solidFill>
              </a:rPr>
              <a:t>W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SAME!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95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87808" y="1029491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Vanilla RNN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9376" y="1173989"/>
            <a:ext cx="54066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ea"/>
                <a:ea typeface="+mj-ea"/>
              </a:rPr>
              <a:t>One-to-many</a:t>
            </a:r>
            <a:r>
              <a:rPr lang="ko-KR" altLang="en-US" sz="2000" b="1" dirty="0">
                <a:latin typeface="+mj-ea"/>
                <a:ea typeface="+mj-ea"/>
              </a:rPr>
              <a:t> 는 어떻게 </a:t>
            </a:r>
            <a:r>
              <a:rPr lang="en-US" altLang="ko-KR" sz="2000" b="1" dirty="0">
                <a:latin typeface="+mj-ea"/>
                <a:ea typeface="+mj-ea"/>
              </a:rPr>
              <a:t>input</a:t>
            </a:r>
            <a:r>
              <a:rPr lang="ko-KR" altLang="en-US" sz="2000" b="1" dirty="0">
                <a:latin typeface="+mj-ea"/>
                <a:ea typeface="+mj-ea"/>
              </a:rPr>
              <a:t>을</a:t>
            </a:r>
            <a:r>
              <a:rPr lang="en-US" altLang="ko-KR" sz="2000" b="1" dirty="0">
                <a:latin typeface="+mj-ea"/>
                <a:ea typeface="+mj-ea"/>
              </a:rPr>
              <a:t>?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56416" y="1574099"/>
            <a:ext cx="7293427" cy="6971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매 </a:t>
            </a:r>
            <a:r>
              <a:rPr lang="en-US" altLang="ko-KR" sz="1600" dirty="0">
                <a:latin typeface="+mj-ea"/>
                <a:ea typeface="+mj-ea"/>
              </a:rPr>
              <a:t>step</a:t>
            </a:r>
            <a:r>
              <a:rPr lang="ko-KR" altLang="en-US" sz="1600" dirty="0">
                <a:latin typeface="+mj-ea"/>
                <a:ea typeface="+mj-ea"/>
              </a:rPr>
              <a:t>마다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무언가를 </a:t>
            </a:r>
            <a:r>
              <a:rPr lang="en-US" altLang="ko-KR" sz="1600" dirty="0">
                <a:latin typeface="+mj-ea"/>
                <a:ea typeface="+mj-ea"/>
              </a:rPr>
              <a:t>input</a:t>
            </a:r>
            <a:r>
              <a:rPr lang="ko-KR" altLang="en-US" sz="1600" dirty="0">
                <a:latin typeface="+mj-ea"/>
                <a:ea typeface="+mj-ea"/>
              </a:rPr>
              <a:t>으로 넣어줘야 함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+mj-ea"/>
              </a:rPr>
              <a:t>Autoregressive</a:t>
            </a:r>
            <a:r>
              <a:rPr lang="en-US" altLang="ko-KR" sz="1600" dirty="0">
                <a:latin typeface="+mj-ea"/>
              </a:rPr>
              <a:t> input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1596BA-9483-4019-877F-6C0193E5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67" y="3432689"/>
            <a:ext cx="7705044" cy="2495470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5653AB4-0B29-4109-A02B-59A95986BEB6}"/>
              </a:ext>
            </a:extLst>
          </p:cNvPr>
          <p:cNvCxnSpPr/>
          <p:nvPr/>
        </p:nvCxnSpPr>
        <p:spPr>
          <a:xfrm flipH="1" flipV="1">
            <a:off x="1891553" y="2271278"/>
            <a:ext cx="2017059" cy="325098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29C568D-2D4F-47FC-B014-20C4BF08B0C6}"/>
              </a:ext>
            </a:extLst>
          </p:cNvPr>
          <p:cNvCxnSpPr/>
          <p:nvPr/>
        </p:nvCxnSpPr>
        <p:spPr>
          <a:xfrm flipH="1" flipV="1">
            <a:off x="2178424" y="2271278"/>
            <a:ext cx="3783105" cy="3197193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49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28394" y="1034314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Seq2Seq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9377" y="1020101"/>
            <a:ext cx="83137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+mj-ea"/>
                <a:ea typeface="+mj-ea"/>
              </a:rPr>
              <a:t>Encoder-decoder </a:t>
            </a:r>
            <a:r>
              <a:rPr lang="ko-KR" altLang="en-US" sz="2000" b="1" dirty="0">
                <a:latin typeface="+mj-ea"/>
                <a:ea typeface="+mj-ea"/>
              </a:rPr>
              <a:t>관계를 이용하여 </a:t>
            </a:r>
            <a:r>
              <a:rPr lang="en-US" altLang="ko-KR" sz="2000" b="1" dirty="0">
                <a:latin typeface="+mj-ea"/>
                <a:ea typeface="+mj-ea"/>
              </a:rPr>
              <a:t>M-T-O, O-T-M</a:t>
            </a:r>
            <a:r>
              <a:rPr lang="ko-KR" altLang="en-US" sz="2000" b="1" dirty="0">
                <a:latin typeface="+mj-ea"/>
                <a:ea typeface="+mj-ea"/>
              </a:rPr>
              <a:t>를 결합하여 </a:t>
            </a:r>
            <a:r>
              <a:rPr lang="en-US" altLang="ko-KR" sz="2000" b="1" dirty="0">
                <a:latin typeface="+mj-ea"/>
                <a:ea typeface="+mj-ea"/>
              </a:rPr>
              <a:t>S2S</a:t>
            </a:r>
            <a:r>
              <a:rPr lang="ko-KR" altLang="en-US" sz="2000" b="1" dirty="0">
                <a:latin typeface="+mj-ea"/>
                <a:ea typeface="+mj-ea"/>
              </a:rPr>
              <a:t>관계를 모델링 할 수 있다</a:t>
            </a:r>
            <a:r>
              <a:rPr lang="en-US" altLang="ko-KR" sz="2000" b="1" dirty="0">
                <a:latin typeface="+mj-ea"/>
                <a:ea typeface="+mj-ea"/>
              </a:rPr>
              <a:t>.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6024" y="1655933"/>
            <a:ext cx="8025283" cy="772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Input sequence</a:t>
            </a:r>
            <a:r>
              <a:rPr lang="ko-KR" altLang="en-US" dirty="0">
                <a:latin typeface="+mj-ea"/>
                <a:ea typeface="+mj-ea"/>
              </a:rPr>
              <a:t>는 끝 부분에서 </a:t>
            </a:r>
            <a:r>
              <a:rPr lang="en-US" altLang="ko-KR" dirty="0">
                <a:latin typeface="+mj-ea"/>
                <a:ea typeface="+mj-ea"/>
              </a:rPr>
              <a:t>single vector</a:t>
            </a:r>
            <a:r>
              <a:rPr lang="ko-KR" altLang="en-US" dirty="0">
                <a:latin typeface="+mj-ea"/>
                <a:ea typeface="+mj-ea"/>
              </a:rPr>
              <a:t>로  인코딩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</a:rPr>
              <a:t>Single vector</a:t>
            </a:r>
            <a:r>
              <a:rPr lang="ko-KR" altLang="en-US" dirty="0">
                <a:latin typeface="+mj-ea"/>
              </a:rPr>
              <a:t>로 부터</a:t>
            </a:r>
            <a:r>
              <a:rPr lang="en-US" altLang="ko-KR" dirty="0">
                <a:latin typeface="+mj-ea"/>
              </a:rPr>
              <a:t>, decode</a:t>
            </a:r>
            <a:r>
              <a:rPr lang="ko-KR" altLang="en-US" dirty="0">
                <a:latin typeface="+mj-ea"/>
              </a:rPr>
              <a:t>는 </a:t>
            </a:r>
            <a:r>
              <a:rPr lang="en-US" altLang="ko-KR" dirty="0">
                <a:latin typeface="+mj-ea"/>
              </a:rPr>
              <a:t>output sequence</a:t>
            </a:r>
            <a:r>
              <a:rPr lang="ko-KR" altLang="en-US" dirty="0">
                <a:latin typeface="+mj-ea"/>
              </a:rPr>
              <a:t>를 생성</a:t>
            </a:r>
            <a:endParaRPr lang="en-US" altLang="ko-KR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1CC7FD-C3D4-4B71-8E2C-9A9D9176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83" y="4050702"/>
            <a:ext cx="6653962" cy="195208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AB708C0-FEBF-409E-9F1D-AE56DAFB120A}"/>
              </a:ext>
            </a:extLst>
          </p:cNvPr>
          <p:cNvSpPr txBox="1"/>
          <p:nvPr/>
        </p:nvSpPr>
        <p:spPr>
          <a:xfrm>
            <a:off x="606024" y="2501153"/>
            <a:ext cx="794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Q. Many-to-many</a:t>
            </a:r>
            <a:r>
              <a:rPr lang="ko-KR" altLang="en-US" dirty="0">
                <a:solidFill>
                  <a:srgbClr val="FF0000"/>
                </a:solidFill>
              </a:rPr>
              <a:t>를 쓰면 안되나요</a:t>
            </a:r>
            <a:r>
              <a:rPr lang="en-US" altLang="ko-KR" dirty="0">
                <a:solidFill>
                  <a:srgbClr val="FF0000"/>
                </a:solidFill>
              </a:rPr>
              <a:t>??? </a:t>
            </a:r>
            <a:r>
              <a:rPr lang="ko-KR" altLang="en-US" dirty="0">
                <a:solidFill>
                  <a:srgbClr val="FF0000"/>
                </a:solidFill>
              </a:rPr>
              <a:t>뭐가 </a:t>
            </a:r>
            <a:r>
              <a:rPr lang="ko-KR" altLang="en-US" dirty="0" err="1">
                <a:solidFill>
                  <a:srgbClr val="FF0000"/>
                </a:solidFill>
              </a:rPr>
              <a:t>다른거죠</a:t>
            </a:r>
            <a:r>
              <a:rPr lang="en-US" altLang="ko-KR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9931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68158" y="1004366"/>
            <a:ext cx="8259648" cy="2933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+mj-ea"/>
              </a:rPr>
              <a:t>A : M2M</a:t>
            </a:r>
            <a:r>
              <a:rPr lang="ko-KR" altLang="en-US" dirty="0">
                <a:latin typeface="+mj-ea"/>
              </a:rPr>
              <a:t>은 </a:t>
            </a:r>
            <a:r>
              <a:rPr lang="en-US" altLang="ko-KR" dirty="0">
                <a:latin typeface="+mj-ea"/>
              </a:rPr>
              <a:t>input</a:t>
            </a:r>
            <a:r>
              <a:rPr lang="ko-KR" altLang="en-US" dirty="0">
                <a:latin typeface="+mj-ea"/>
              </a:rPr>
              <a:t>당 </a:t>
            </a:r>
            <a:r>
              <a:rPr lang="en-US" altLang="ko-KR" dirty="0">
                <a:latin typeface="+mj-ea"/>
              </a:rPr>
              <a:t>output</a:t>
            </a:r>
            <a:r>
              <a:rPr lang="ko-KR" altLang="en-US" dirty="0">
                <a:latin typeface="+mj-ea"/>
              </a:rPr>
              <a:t>이 나옴</a:t>
            </a:r>
            <a:r>
              <a:rPr lang="en-US" altLang="ko-KR" dirty="0">
                <a:latin typeface="+mj-ea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+mj-ea"/>
              </a:rPr>
              <a:t>N</a:t>
            </a:r>
            <a:r>
              <a:rPr lang="ko-KR" altLang="en-US" dirty="0">
                <a:latin typeface="+mj-ea"/>
              </a:rPr>
              <a:t>개의 입력 </a:t>
            </a:r>
            <a:r>
              <a:rPr lang="en-US" altLang="ko-KR" dirty="0">
                <a:latin typeface="+mj-ea"/>
              </a:rPr>
              <a:t>- N</a:t>
            </a:r>
            <a:r>
              <a:rPr lang="ko-KR" altLang="en-US" dirty="0">
                <a:latin typeface="+mj-ea"/>
              </a:rPr>
              <a:t>개의 출력</a:t>
            </a:r>
            <a:endParaRPr lang="en-US" altLang="ko-KR" dirty="0">
              <a:latin typeface="+mj-ea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+mj-ea"/>
              </a:rPr>
              <a:t>그런데 </a:t>
            </a:r>
            <a:r>
              <a:rPr lang="en-US" altLang="ko-KR" dirty="0">
                <a:latin typeface="+mj-ea"/>
              </a:rPr>
              <a:t>input</a:t>
            </a:r>
            <a:r>
              <a:rPr lang="ko-KR" altLang="en-US" dirty="0">
                <a:latin typeface="+mj-ea"/>
              </a:rPr>
              <a:t>으로 들어가는 </a:t>
            </a:r>
            <a:r>
              <a:rPr lang="en-US" altLang="ko-KR" dirty="0">
                <a:latin typeface="+mj-ea"/>
              </a:rPr>
              <a:t>frame </a:t>
            </a:r>
            <a:r>
              <a:rPr lang="ko-KR" altLang="en-US" dirty="0">
                <a:latin typeface="+mj-ea"/>
              </a:rPr>
              <a:t>개수와 </a:t>
            </a:r>
            <a:r>
              <a:rPr lang="en-US" altLang="ko-KR" dirty="0">
                <a:latin typeface="+mj-ea"/>
              </a:rPr>
              <a:t>output</a:t>
            </a:r>
            <a:r>
              <a:rPr lang="ko-KR" altLang="en-US" dirty="0">
                <a:latin typeface="+mj-ea"/>
              </a:rPr>
              <a:t>으로 나오는 단어의 개수가 같다는 보장이 없음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비디오 프레임은 </a:t>
            </a:r>
            <a:r>
              <a:rPr lang="en-US" altLang="ko-KR" dirty="0">
                <a:latin typeface="+mj-ea"/>
              </a:rPr>
              <a:t>100</a:t>
            </a:r>
            <a:r>
              <a:rPr lang="ko-KR" altLang="en-US" dirty="0">
                <a:latin typeface="+mj-ea"/>
              </a:rPr>
              <a:t>장이 들어가고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단어는 </a:t>
            </a:r>
            <a:r>
              <a:rPr lang="en-US" altLang="ko-KR" dirty="0">
                <a:latin typeface="+mj-ea"/>
              </a:rPr>
              <a:t>10</a:t>
            </a:r>
            <a:r>
              <a:rPr lang="ko-KR" altLang="en-US" dirty="0">
                <a:latin typeface="+mj-ea"/>
              </a:rPr>
              <a:t>개를 원함</a:t>
            </a:r>
            <a:r>
              <a:rPr lang="en-US" altLang="ko-KR" dirty="0">
                <a:latin typeface="+mj-ea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latin typeface="+mj-ea"/>
              </a:rPr>
              <a:t>우연히 같더라도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의미 단위에서 </a:t>
            </a:r>
            <a:r>
              <a:rPr lang="en-US" altLang="ko-KR" dirty="0">
                <a:latin typeface="+mj-ea"/>
              </a:rPr>
              <a:t>1:1</a:t>
            </a:r>
            <a:r>
              <a:rPr lang="ko-KR" altLang="en-US" dirty="0">
                <a:latin typeface="+mj-ea"/>
              </a:rPr>
              <a:t>로 매칭이 안된다</a:t>
            </a:r>
            <a:r>
              <a:rPr lang="en-US" altLang="ko-KR" dirty="0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어떤 짧은 동영상을 보고 한 문장으로 요약을 한다고 하면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사람이라도 처음부터 끝까지 보고 요약을 할 수 있는데</a:t>
            </a:r>
            <a:r>
              <a:rPr lang="en-US" altLang="ko-KR" dirty="0">
                <a:latin typeface="+mj-ea"/>
              </a:rPr>
              <a:t>, M2M</a:t>
            </a:r>
            <a:r>
              <a:rPr lang="ko-KR" altLang="en-US" dirty="0">
                <a:latin typeface="+mj-ea"/>
              </a:rPr>
              <a:t>은 잠깐 짧게 보고 하나의 단어를 출력하고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또 잠깐 보고 하나의 단어를 출력하고 이래야 하는데 사실상 불가능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         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147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0" r="6267"/>
          <a:stretch>
            <a:fillRect/>
          </a:stretch>
        </p:blipFill>
        <p:spPr>
          <a:xfrm>
            <a:off x="0" y="0"/>
            <a:ext cx="9144000" cy="3829050"/>
          </a:xfrm>
          <a:custGeom>
            <a:avLst/>
            <a:gdLst>
              <a:gd name="connsiteX0" fmla="*/ 0 w 9144000"/>
              <a:gd name="connsiteY0" fmla="*/ 0 h 3829050"/>
              <a:gd name="connsiteX1" fmla="*/ 9144000 w 9144000"/>
              <a:gd name="connsiteY1" fmla="*/ 0 h 3829050"/>
              <a:gd name="connsiteX2" fmla="*/ 9144000 w 9144000"/>
              <a:gd name="connsiteY2" fmla="*/ 3829050 h 3829050"/>
              <a:gd name="connsiteX3" fmla="*/ 0 w 9144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829050">
                <a:moveTo>
                  <a:pt x="0" y="0"/>
                </a:moveTo>
                <a:lnTo>
                  <a:pt x="9144000" y="0"/>
                </a:lnTo>
                <a:lnTo>
                  <a:pt x="9144000" y="3829050"/>
                </a:lnTo>
                <a:lnTo>
                  <a:pt x="0" y="3829050"/>
                </a:lnTo>
                <a:close/>
              </a:path>
            </a:pathLst>
          </a:cu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624901" y="1794704"/>
            <a:ext cx="27909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01</a:t>
            </a:r>
            <a:endParaRPr lang="ko-KR" altLang="en-US" sz="166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7580" y="3999913"/>
            <a:ext cx="52488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/>
              <a:t>INTRO</a:t>
            </a:r>
            <a:endParaRPr lang="ko-KR" altLang="en-US" sz="34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72508" y="4775201"/>
            <a:ext cx="4198985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72508" y="5892801"/>
            <a:ext cx="4198985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260154" y="6184601"/>
            <a:ext cx="623690" cy="381599"/>
            <a:chOff x="1271588" y="3048001"/>
            <a:chExt cx="2895600" cy="1771650"/>
          </a:xfrm>
        </p:grpSpPr>
        <p:sp>
          <p:nvSpPr>
            <p:cNvPr id="13" name="Freeform 1538"/>
            <p:cNvSpPr>
              <a:spLocks/>
            </p:cNvSpPr>
            <p:nvPr/>
          </p:nvSpPr>
          <p:spPr bwMode="auto">
            <a:xfrm>
              <a:off x="1271588" y="4418013"/>
              <a:ext cx="249238" cy="401638"/>
            </a:xfrm>
            <a:custGeom>
              <a:avLst/>
              <a:gdLst>
                <a:gd name="T0" fmla="*/ 119 w 157"/>
                <a:gd name="T1" fmla="*/ 1 h 253"/>
                <a:gd name="T2" fmla="*/ 145 w 157"/>
                <a:gd name="T3" fmla="*/ 8 h 253"/>
                <a:gd name="T4" fmla="*/ 145 w 157"/>
                <a:gd name="T5" fmla="*/ 10 h 253"/>
                <a:gd name="T6" fmla="*/ 138 w 157"/>
                <a:gd name="T7" fmla="*/ 40 h 253"/>
                <a:gd name="T8" fmla="*/ 128 w 157"/>
                <a:gd name="T9" fmla="*/ 36 h 253"/>
                <a:gd name="T10" fmla="*/ 103 w 157"/>
                <a:gd name="T11" fmla="*/ 31 h 253"/>
                <a:gd name="T12" fmla="*/ 70 w 157"/>
                <a:gd name="T13" fmla="*/ 33 h 253"/>
                <a:gd name="T14" fmla="*/ 53 w 157"/>
                <a:gd name="T15" fmla="*/ 43 h 253"/>
                <a:gd name="T16" fmla="*/ 47 w 157"/>
                <a:gd name="T17" fmla="*/ 56 h 253"/>
                <a:gd name="T18" fmla="*/ 47 w 157"/>
                <a:gd name="T19" fmla="*/ 69 h 253"/>
                <a:gd name="T20" fmla="*/ 53 w 157"/>
                <a:gd name="T21" fmla="*/ 80 h 253"/>
                <a:gd name="T22" fmla="*/ 61 w 157"/>
                <a:gd name="T23" fmla="*/ 89 h 253"/>
                <a:gd name="T24" fmla="*/ 80 w 157"/>
                <a:gd name="T25" fmla="*/ 99 h 253"/>
                <a:gd name="T26" fmla="*/ 112 w 157"/>
                <a:gd name="T27" fmla="*/ 111 h 253"/>
                <a:gd name="T28" fmla="*/ 133 w 157"/>
                <a:gd name="T29" fmla="*/ 124 h 253"/>
                <a:gd name="T30" fmla="*/ 149 w 157"/>
                <a:gd name="T31" fmla="*/ 139 h 253"/>
                <a:gd name="T32" fmla="*/ 156 w 157"/>
                <a:gd name="T33" fmla="*/ 159 h 253"/>
                <a:gd name="T34" fmla="*/ 157 w 157"/>
                <a:gd name="T35" fmla="*/ 176 h 253"/>
                <a:gd name="T36" fmla="*/ 147 w 157"/>
                <a:gd name="T37" fmla="*/ 216 h 253"/>
                <a:gd name="T38" fmla="*/ 114 w 157"/>
                <a:gd name="T39" fmla="*/ 242 h 253"/>
                <a:gd name="T40" fmla="*/ 65 w 157"/>
                <a:gd name="T41" fmla="*/ 253 h 253"/>
                <a:gd name="T42" fmla="*/ 30 w 157"/>
                <a:gd name="T43" fmla="*/ 249 h 253"/>
                <a:gd name="T44" fmla="*/ 26 w 157"/>
                <a:gd name="T45" fmla="*/ 249 h 253"/>
                <a:gd name="T46" fmla="*/ 19 w 157"/>
                <a:gd name="T47" fmla="*/ 248 h 253"/>
                <a:gd name="T48" fmla="*/ 16 w 157"/>
                <a:gd name="T49" fmla="*/ 246 h 253"/>
                <a:gd name="T50" fmla="*/ 0 w 157"/>
                <a:gd name="T51" fmla="*/ 241 h 253"/>
                <a:gd name="T52" fmla="*/ 4 w 157"/>
                <a:gd name="T53" fmla="*/ 225 h 253"/>
                <a:gd name="T54" fmla="*/ 11 w 157"/>
                <a:gd name="T55" fmla="*/ 209 h 253"/>
                <a:gd name="T56" fmla="*/ 33 w 157"/>
                <a:gd name="T57" fmla="*/ 216 h 253"/>
                <a:gd name="T58" fmla="*/ 63 w 157"/>
                <a:gd name="T59" fmla="*/ 220 h 253"/>
                <a:gd name="T60" fmla="*/ 103 w 157"/>
                <a:gd name="T61" fmla="*/ 207 h 253"/>
                <a:gd name="T62" fmla="*/ 117 w 157"/>
                <a:gd name="T63" fmla="*/ 178 h 253"/>
                <a:gd name="T64" fmla="*/ 114 w 157"/>
                <a:gd name="T65" fmla="*/ 162 h 253"/>
                <a:gd name="T66" fmla="*/ 107 w 157"/>
                <a:gd name="T67" fmla="*/ 152 h 253"/>
                <a:gd name="T68" fmla="*/ 93 w 157"/>
                <a:gd name="T69" fmla="*/ 143 h 253"/>
                <a:gd name="T70" fmla="*/ 53 w 157"/>
                <a:gd name="T71" fmla="*/ 125 h 253"/>
                <a:gd name="T72" fmla="*/ 35 w 157"/>
                <a:gd name="T73" fmla="*/ 117 h 253"/>
                <a:gd name="T74" fmla="*/ 21 w 157"/>
                <a:gd name="T75" fmla="*/ 104 h 253"/>
                <a:gd name="T76" fmla="*/ 11 w 157"/>
                <a:gd name="T77" fmla="*/ 89 h 253"/>
                <a:gd name="T78" fmla="*/ 7 w 157"/>
                <a:gd name="T79" fmla="*/ 75 h 253"/>
                <a:gd name="T80" fmla="*/ 11 w 157"/>
                <a:gd name="T81" fmla="*/ 47 h 253"/>
                <a:gd name="T82" fmla="*/ 28 w 157"/>
                <a:gd name="T83" fmla="*/ 17 h 253"/>
                <a:gd name="T84" fmla="*/ 65 w 157"/>
                <a:gd name="T85" fmla="*/ 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53">
                  <a:moveTo>
                    <a:pt x="87" y="0"/>
                  </a:moveTo>
                  <a:lnTo>
                    <a:pt x="119" y="1"/>
                  </a:lnTo>
                  <a:lnTo>
                    <a:pt x="133" y="5"/>
                  </a:lnTo>
                  <a:lnTo>
                    <a:pt x="145" y="8"/>
                  </a:lnTo>
                  <a:lnTo>
                    <a:pt x="145" y="8"/>
                  </a:lnTo>
                  <a:lnTo>
                    <a:pt x="145" y="10"/>
                  </a:lnTo>
                  <a:lnTo>
                    <a:pt x="138" y="38"/>
                  </a:lnTo>
                  <a:lnTo>
                    <a:pt x="138" y="40"/>
                  </a:lnTo>
                  <a:lnTo>
                    <a:pt x="136" y="38"/>
                  </a:lnTo>
                  <a:lnTo>
                    <a:pt x="128" y="36"/>
                  </a:lnTo>
                  <a:lnTo>
                    <a:pt x="115" y="33"/>
                  </a:lnTo>
                  <a:lnTo>
                    <a:pt x="103" y="31"/>
                  </a:lnTo>
                  <a:lnTo>
                    <a:pt x="89" y="29"/>
                  </a:lnTo>
                  <a:lnTo>
                    <a:pt x="70" y="33"/>
                  </a:lnTo>
                  <a:lnTo>
                    <a:pt x="56" y="38"/>
                  </a:lnTo>
                  <a:lnTo>
                    <a:pt x="53" y="43"/>
                  </a:lnTo>
                  <a:lnTo>
                    <a:pt x="49" y="49"/>
                  </a:lnTo>
                  <a:lnTo>
                    <a:pt x="47" y="56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5"/>
                  </a:lnTo>
                  <a:lnTo>
                    <a:pt x="53" y="80"/>
                  </a:lnTo>
                  <a:lnTo>
                    <a:pt x="56" y="85"/>
                  </a:lnTo>
                  <a:lnTo>
                    <a:pt x="61" y="89"/>
                  </a:lnTo>
                  <a:lnTo>
                    <a:pt x="66" y="92"/>
                  </a:lnTo>
                  <a:lnTo>
                    <a:pt x="80" y="99"/>
                  </a:lnTo>
                  <a:lnTo>
                    <a:pt x="100" y="106"/>
                  </a:lnTo>
                  <a:lnTo>
                    <a:pt x="112" y="111"/>
                  </a:lnTo>
                  <a:lnTo>
                    <a:pt x="122" y="117"/>
                  </a:lnTo>
                  <a:lnTo>
                    <a:pt x="133" y="124"/>
                  </a:lnTo>
                  <a:lnTo>
                    <a:pt x="142" y="131"/>
                  </a:lnTo>
                  <a:lnTo>
                    <a:pt x="149" y="139"/>
                  </a:lnTo>
                  <a:lnTo>
                    <a:pt x="154" y="150"/>
                  </a:lnTo>
                  <a:lnTo>
                    <a:pt x="156" y="159"/>
                  </a:lnTo>
                  <a:lnTo>
                    <a:pt x="157" y="167"/>
                  </a:lnTo>
                  <a:lnTo>
                    <a:pt x="157" y="176"/>
                  </a:lnTo>
                  <a:lnTo>
                    <a:pt x="154" y="199"/>
                  </a:lnTo>
                  <a:lnTo>
                    <a:pt x="147" y="216"/>
                  </a:lnTo>
                  <a:lnTo>
                    <a:pt x="133" y="232"/>
                  </a:lnTo>
                  <a:lnTo>
                    <a:pt x="114" y="242"/>
                  </a:lnTo>
                  <a:lnTo>
                    <a:pt x="91" y="249"/>
                  </a:lnTo>
                  <a:lnTo>
                    <a:pt x="65" y="253"/>
                  </a:lnTo>
                  <a:lnTo>
                    <a:pt x="46" y="251"/>
                  </a:lnTo>
                  <a:lnTo>
                    <a:pt x="30" y="249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3" y="248"/>
                  </a:lnTo>
                  <a:lnTo>
                    <a:pt x="19" y="248"/>
                  </a:lnTo>
                  <a:lnTo>
                    <a:pt x="16" y="246"/>
                  </a:lnTo>
                  <a:lnTo>
                    <a:pt x="16" y="246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2" y="234"/>
                  </a:lnTo>
                  <a:lnTo>
                    <a:pt x="4" y="225"/>
                  </a:lnTo>
                  <a:lnTo>
                    <a:pt x="9" y="209"/>
                  </a:lnTo>
                  <a:lnTo>
                    <a:pt x="11" y="209"/>
                  </a:lnTo>
                  <a:lnTo>
                    <a:pt x="21" y="213"/>
                  </a:lnTo>
                  <a:lnTo>
                    <a:pt x="33" y="216"/>
                  </a:lnTo>
                  <a:lnTo>
                    <a:pt x="47" y="218"/>
                  </a:lnTo>
                  <a:lnTo>
                    <a:pt x="63" y="220"/>
                  </a:lnTo>
                  <a:lnTo>
                    <a:pt x="87" y="216"/>
                  </a:lnTo>
                  <a:lnTo>
                    <a:pt x="103" y="207"/>
                  </a:lnTo>
                  <a:lnTo>
                    <a:pt x="114" y="195"/>
                  </a:lnTo>
                  <a:lnTo>
                    <a:pt x="117" y="178"/>
                  </a:lnTo>
                  <a:lnTo>
                    <a:pt x="117" y="169"/>
                  </a:lnTo>
                  <a:lnTo>
                    <a:pt x="114" y="162"/>
                  </a:lnTo>
                  <a:lnTo>
                    <a:pt x="110" y="157"/>
                  </a:lnTo>
                  <a:lnTo>
                    <a:pt x="107" y="152"/>
                  </a:lnTo>
                  <a:lnTo>
                    <a:pt x="100" y="146"/>
                  </a:lnTo>
                  <a:lnTo>
                    <a:pt x="93" y="143"/>
                  </a:lnTo>
                  <a:lnTo>
                    <a:pt x="72" y="134"/>
                  </a:lnTo>
                  <a:lnTo>
                    <a:pt x="53" y="125"/>
                  </a:lnTo>
                  <a:lnTo>
                    <a:pt x="44" y="122"/>
                  </a:lnTo>
                  <a:lnTo>
                    <a:pt x="35" y="117"/>
                  </a:lnTo>
                  <a:lnTo>
                    <a:pt x="26" y="111"/>
                  </a:lnTo>
                  <a:lnTo>
                    <a:pt x="21" y="104"/>
                  </a:lnTo>
                  <a:lnTo>
                    <a:pt x="14" y="97"/>
                  </a:lnTo>
                  <a:lnTo>
                    <a:pt x="11" y="89"/>
                  </a:lnTo>
                  <a:lnTo>
                    <a:pt x="9" y="82"/>
                  </a:lnTo>
                  <a:lnTo>
                    <a:pt x="7" y="75"/>
                  </a:lnTo>
                  <a:lnTo>
                    <a:pt x="7" y="66"/>
                  </a:lnTo>
                  <a:lnTo>
                    <a:pt x="11" y="47"/>
                  </a:lnTo>
                  <a:lnTo>
                    <a:pt x="18" y="29"/>
                  </a:lnTo>
                  <a:lnTo>
                    <a:pt x="28" y="17"/>
                  </a:lnTo>
                  <a:lnTo>
                    <a:pt x="46" y="7"/>
                  </a:lnTo>
                  <a:lnTo>
                    <a:pt x="65" y="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539"/>
            <p:cNvSpPr>
              <a:spLocks/>
            </p:cNvSpPr>
            <p:nvPr/>
          </p:nvSpPr>
          <p:spPr bwMode="auto">
            <a:xfrm>
              <a:off x="1593850" y="4422776"/>
              <a:ext cx="220663" cy="388938"/>
            </a:xfrm>
            <a:custGeom>
              <a:avLst/>
              <a:gdLst>
                <a:gd name="T0" fmla="*/ 0 w 139"/>
                <a:gd name="T1" fmla="*/ 0 h 245"/>
                <a:gd name="T2" fmla="*/ 134 w 139"/>
                <a:gd name="T3" fmla="*/ 0 h 245"/>
                <a:gd name="T4" fmla="*/ 134 w 139"/>
                <a:gd name="T5" fmla="*/ 0 h 245"/>
                <a:gd name="T6" fmla="*/ 136 w 139"/>
                <a:gd name="T7" fmla="*/ 9 h 245"/>
                <a:gd name="T8" fmla="*/ 136 w 139"/>
                <a:gd name="T9" fmla="*/ 16 h 245"/>
                <a:gd name="T10" fmla="*/ 136 w 139"/>
                <a:gd name="T11" fmla="*/ 25 h 245"/>
                <a:gd name="T12" fmla="*/ 134 w 139"/>
                <a:gd name="T13" fmla="*/ 32 h 245"/>
                <a:gd name="T14" fmla="*/ 129 w 139"/>
                <a:gd name="T15" fmla="*/ 32 h 245"/>
                <a:gd name="T16" fmla="*/ 115 w 139"/>
                <a:gd name="T17" fmla="*/ 32 h 245"/>
                <a:gd name="T18" fmla="*/ 96 w 139"/>
                <a:gd name="T19" fmla="*/ 32 h 245"/>
                <a:gd name="T20" fmla="*/ 76 w 139"/>
                <a:gd name="T21" fmla="*/ 32 h 245"/>
                <a:gd name="T22" fmla="*/ 55 w 139"/>
                <a:gd name="T23" fmla="*/ 32 h 245"/>
                <a:gd name="T24" fmla="*/ 42 w 139"/>
                <a:gd name="T25" fmla="*/ 32 h 245"/>
                <a:gd name="T26" fmla="*/ 36 w 139"/>
                <a:gd name="T27" fmla="*/ 32 h 245"/>
                <a:gd name="T28" fmla="*/ 36 w 139"/>
                <a:gd name="T29" fmla="*/ 100 h 245"/>
                <a:gd name="T30" fmla="*/ 42 w 139"/>
                <a:gd name="T31" fmla="*/ 100 h 245"/>
                <a:gd name="T32" fmla="*/ 57 w 139"/>
                <a:gd name="T33" fmla="*/ 100 h 245"/>
                <a:gd name="T34" fmla="*/ 75 w 139"/>
                <a:gd name="T35" fmla="*/ 100 h 245"/>
                <a:gd name="T36" fmla="*/ 94 w 139"/>
                <a:gd name="T37" fmla="*/ 100 h 245"/>
                <a:gd name="T38" fmla="*/ 108 w 139"/>
                <a:gd name="T39" fmla="*/ 100 h 245"/>
                <a:gd name="T40" fmla="*/ 113 w 139"/>
                <a:gd name="T41" fmla="*/ 100 h 245"/>
                <a:gd name="T42" fmla="*/ 115 w 139"/>
                <a:gd name="T43" fmla="*/ 100 h 245"/>
                <a:gd name="T44" fmla="*/ 117 w 139"/>
                <a:gd name="T45" fmla="*/ 108 h 245"/>
                <a:gd name="T46" fmla="*/ 117 w 139"/>
                <a:gd name="T47" fmla="*/ 115 h 245"/>
                <a:gd name="T48" fmla="*/ 117 w 139"/>
                <a:gd name="T49" fmla="*/ 124 h 245"/>
                <a:gd name="T50" fmla="*/ 115 w 139"/>
                <a:gd name="T51" fmla="*/ 133 h 245"/>
                <a:gd name="T52" fmla="*/ 76 w 139"/>
                <a:gd name="T53" fmla="*/ 133 h 245"/>
                <a:gd name="T54" fmla="*/ 57 w 139"/>
                <a:gd name="T55" fmla="*/ 133 h 245"/>
                <a:gd name="T56" fmla="*/ 43 w 139"/>
                <a:gd name="T57" fmla="*/ 133 h 245"/>
                <a:gd name="T58" fmla="*/ 36 w 139"/>
                <a:gd name="T59" fmla="*/ 133 h 245"/>
                <a:gd name="T60" fmla="*/ 36 w 139"/>
                <a:gd name="T61" fmla="*/ 213 h 245"/>
                <a:gd name="T62" fmla="*/ 42 w 139"/>
                <a:gd name="T63" fmla="*/ 213 h 245"/>
                <a:gd name="T64" fmla="*/ 57 w 139"/>
                <a:gd name="T65" fmla="*/ 213 h 245"/>
                <a:gd name="T66" fmla="*/ 76 w 139"/>
                <a:gd name="T67" fmla="*/ 213 h 245"/>
                <a:gd name="T68" fmla="*/ 97 w 139"/>
                <a:gd name="T69" fmla="*/ 213 h 245"/>
                <a:gd name="T70" fmla="*/ 118 w 139"/>
                <a:gd name="T71" fmla="*/ 213 h 245"/>
                <a:gd name="T72" fmla="*/ 132 w 139"/>
                <a:gd name="T73" fmla="*/ 213 h 245"/>
                <a:gd name="T74" fmla="*/ 138 w 139"/>
                <a:gd name="T75" fmla="*/ 213 h 245"/>
                <a:gd name="T76" fmla="*/ 138 w 139"/>
                <a:gd name="T77" fmla="*/ 213 h 245"/>
                <a:gd name="T78" fmla="*/ 138 w 139"/>
                <a:gd name="T79" fmla="*/ 220 h 245"/>
                <a:gd name="T80" fmla="*/ 139 w 139"/>
                <a:gd name="T81" fmla="*/ 229 h 245"/>
                <a:gd name="T82" fmla="*/ 138 w 139"/>
                <a:gd name="T83" fmla="*/ 236 h 245"/>
                <a:gd name="T84" fmla="*/ 138 w 139"/>
                <a:gd name="T85" fmla="*/ 245 h 245"/>
                <a:gd name="T86" fmla="*/ 0 w 139"/>
                <a:gd name="T87" fmla="*/ 245 h 245"/>
                <a:gd name="T88" fmla="*/ 0 w 139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245">
                  <a:moveTo>
                    <a:pt x="0" y="0"/>
                  </a:moveTo>
                  <a:lnTo>
                    <a:pt x="134" y="0"/>
                  </a:lnTo>
                  <a:lnTo>
                    <a:pt x="134" y="0"/>
                  </a:lnTo>
                  <a:lnTo>
                    <a:pt x="136" y="9"/>
                  </a:lnTo>
                  <a:lnTo>
                    <a:pt x="136" y="16"/>
                  </a:lnTo>
                  <a:lnTo>
                    <a:pt x="136" y="25"/>
                  </a:lnTo>
                  <a:lnTo>
                    <a:pt x="134" y="32"/>
                  </a:lnTo>
                  <a:lnTo>
                    <a:pt x="129" y="32"/>
                  </a:lnTo>
                  <a:lnTo>
                    <a:pt x="115" y="32"/>
                  </a:lnTo>
                  <a:lnTo>
                    <a:pt x="96" y="32"/>
                  </a:lnTo>
                  <a:lnTo>
                    <a:pt x="76" y="32"/>
                  </a:lnTo>
                  <a:lnTo>
                    <a:pt x="55" y="32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6" y="100"/>
                  </a:lnTo>
                  <a:lnTo>
                    <a:pt x="42" y="100"/>
                  </a:lnTo>
                  <a:lnTo>
                    <a:pt x="57" y="100"/>
                  </a:lnTo>
                  <a:lnTo>
                    <a:pt x="75" y="100"/>
                  </a:lnTo>
                  <a:lnTo>
                    <a:pt x="94" y="100"/>
                  </a:lnTo>
                  <a:lnTo>
                    <a:pt x="108" y="100"/>
                  </a:lnTo>
                  <a:lnTo>
                    <a:pt x="113" y="100"/>
                  </a:lnTo>
                  <a:lnTo>
                    <a:pt x="115" y="100"/>
                  </a:lnTo>
                  <a:lnTo>
                    <a:pt x="117" y="108"/>
                  </a:lnTo>
                  <a:lnTo>
                    <a:pt x="117" y="115"/>
                  </a:lnTo>
                  <a:lnTo>
                    <a:pt x="117" y="124"/>
                  </a:lnTo>
                  <a:lnTo>
                    <a:pt x="115" y="133"/>
                  </a:lnTo>
                  <a:lnTo>
                    <a:pt x="76" y="133"/>
                  </a:lnTo>
                  <a:lnTo>
                    <a:pt x="57" y="133"/>
                  </a:lnTo>
                  <a:lnTo>
                    <a:pt x="43" y="133"/>
                  </a:lnTo>
                  <a:lnTo>
                    <a:pt x="36" y="133"/>
                  </a:lnTo>
                  <a:lnTo>
                    <a:pt x="36" y="213"/>
                  </a:lnTo>
                  <a:lnTo>
                    <a:pt x="42" y="213"/>
                  </a:lnTo>
                  <a:lnTo>
                    <a:pt x="57" y="213"/>
                  </a:lnTo>
                  <a:lnTo>
                    <a:pt x="76" y="213"/>
                  </a:lnTo>
                  <a:lnTo>
                    <a:pt x="97" y="213"/>
                  </a:lnTo>
                  <a:lnTo>
                    <a:pt x="118" y="213"/>
                  </a:lnTo>
                  <a:lnTo>
                    <a:pt x="132" y="213"/>
                  </a:lnTo>
                  <a:lnTo>
                    <a:pt x="138" y="213"/>
                  </a:lnTo>
                  <a:lnTo>
                    <a:pt x="138" y="213"/>
                  </a:lnTo>
                  <a:lnTo>
                    <a:pt x="138" y="220"/>
                  </a:lnTo>
                  <a:lnTo>
                    <a:pt x="139" y="229"/>
                  </a:lnTo>
                  <a:lnTo>
                    <a:pt x="138" y="236"/>
                  </a:lnTo>
                  <a:lnTo>
                    <a:pt x="138" y="245"/>
                  </a:ln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40"/>
            <p:cNvSpPr>
              <a:spLocks noEditPoints="1"/>
            </p:cNvSpPr>
            <p:nvPr/>
          </p:nvSpPr>
          <p:spPr bwMode="auto">
            <a:xfrm>
              <a:off x="1870075" y="4418013"/>
              <a:ext cx="330200" cy="401638"/>
            </a:xfrm>
            <a:custGeom>
              <a:avLst/>
              <a:gdLst>
                <a:gd name="T0" fmla="*/ 87 w 208"/>
                <a:gd name="T1" fmla="*/ 33 h 253"/>
                <a:gd name="T2" fmla="*/ 67 w 208"/>
                <a:gd name="T3" fmla="*/ 43 h 253"/>
                <a:gd name="T4" fmla="*/ 54 w 208"/>
                <a:gd name="T5" fmla="*/ 57 h 253"/>
                <a:gd name="T6" fmla="*/ 44 w 208"/>
                <a:gd name="T7" fmla="*/ 87 h 253"/>
                <a:gd name="T8" fmla="*/ 39 w 208"/>
                <a:gd name="T9" fmla="*/ 125 h 253"/>
                <a:gd name="T10" fmla="*/ 44 w 208"/>
                <a:gd name="T11" fmla="*/ 166 h 253"/>
                <a:gd name="T12" fmla="*/ 54 w 208"/>
                <a:gd name="T13" fmla="*/ 195 h 253"/>
                <a:gd name="T14" fmla="*/ 67 w 208"/>
                <a:gd name="T15" fmla="*/ 209 h 253"/>
                <a:gd name="T16" fmla="*/ 87 w 208"/>
                <a:gd name="T17" fmla="*/ 218 h 253"/>
                <a:gd name="T18" fmla="*/ 119 w 208"/>
                <a:gd name="T19" fmla="*/ 218 h 253"/>
                <a:gd name="T20" fmla="*/ 140 w 208"/>
                <a:gd name="T21" fmla="*/ 209 h 253"/>
                <a:gd name="T22" fmla="*/ 152 w 208"/>
                <a:gd name="T23" fmla="*/ 195 h 253"/>
                <a:gd name="T24" fmla="*/ 164 w 208"/>
                <a:gd name="T25" fmla="*/ 166 h 253"/>
                <a:gd name="T26" fmla="*/ 168 w 208"/>
                <a:gd name="T27" fmla="*/ 125 h 253"/>
                <a:gd name="T28" fmla="*/ 164 w 208"/>
                <a:gd name="T29" fmla="*/ 87 h 253"/>
                <a:gd name="T30" fmla="*/ 152 w 208"/>
                <a:gd name="T31" fmla="*/ 57 h 253"/>
                <a:gd name="T32" fmla="*/ 140 w 208"/>
                <a:gd name="T33" fmla="*/ 43 h 253"/>
                <a:gd name="T34" fmla="*/ 119 w 208"/>
                <a:gd name="T35" fmla="*/ 33 h 253"/>
                <a:gd name="T36" fmla="*/ 103 w 208"/>
                <a:gd name="T37" fmla="*/ 0 h 253"/>
                <a:gd name="T38" fmla="*/ 150 w 208"/>
                <a:gd name="T39" fmla="*/ 8 h 253"/>
                <a:gd name="T40" fmla="*/ 182 w 208"/>
                <a:gd name="T41" fmla="*/ 35 h 253"/>
                <a:gd name="T42" fmla="*/ 201 w 208"/>
                <a:gd name="T43" fmla="*/ 75 h 253"/>
                <a:gd name="T44" fmla="*/ 208 w 208"/>
                <a:gd name="T45" fmla="*/ 125 h 253"/>
                <a:gd name="T46" fmla="*/ 201 w 208"/>
                <a:gd name="T47" fmla="*/ 176 h 253"/>
                <a:gd name="T48" fmla="*/ 182 w 208"/>
                <a:gd name="T49" fmla="*/ 216 h 253"/>
                <a:gd name="T50" fmla="*/ 150 w 208"/>
                <a:gd name="T51" fmla="*/ 242 h 253"/>
                <a:gd name="T52" fmla="*/ 103 w 208"/>
                <a:gd name="T53" fmla="*/ 253 h 253"/>
                <a:gd name="T54" fmla="*/ 58 w 208"/>
                <a:gd name="T55" fmla="*/ 242 h 253"/>
                <a:gd name="T56" fmla="*/ 25 w 208"/>
                <a:gd name="T57" fmla="*/ 216 h 253"/>
                <a:gd name="T58" fmla="*/ 5 w 208"/>
                <a:gd name="T59" fmla="*/ 176 h 253"/>
                <a:gd name="T60" fmla="*/ 0 w 208"/>
                <a:gd name="T61" fmla="*/ 125 h 253"/>
                <a:gd name="T62" fmla="*/ 5 w 208"/>
                <a:gd name="T63" fmla="*/ 75 h 253"/>
                <a:gd name="T64" fmla="*/ 25 w 208"/>
                <a:gd name="T65" fmla="*/ 35 h 253"/>
                <a:gd name="T66" fmla="*/ 58 w 208"/>
                <a:gd name="T67" fmla="*/ 8 h 253"/>
                <a:gd name="T68" fmla="*/ 103 w 208"/>
                <a:gd name="T6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53">
                  <a:moveTo>
                    <a:pt x="103" y="31"/>
                  </a:moveTo>
                  <a:lnTo>
                    <a:pt x="87" y="33"/>
                  </a:lnTo>
                  <a:lnTo>
                    <a:pt x="75" y="38"/>
                  </a:lnTo>
                  <a:lnTo>
                    <a:pt x="67" y="43"/>
                  </a:lnTo>
                  <a:lnTo>
                    <a:pt x="61" y="49"/>
                  </a:lnTo>
                  <a:lnTo>
                    <a:pt x="54" y="57"/>
                  </a:lnTo>
                  <a:lnTo>
                    <a:pt x="47" y="69"/>
                  </a:lnTo>
                  <a:lnTo>
                    <a:pt x="44" y="87"/>
                  </a:lnTo>
                  <a:lnTo>
                    <a:pt x="40" y="104"/>
                  </a:lnTo>
                  <a:lnTo>
                    <a:pt x="39" y="125"/>
                  </a:lnTo>
                  <a:lnTo>
                    <a:pt x="40" y="146"/>
                  </a:lnTo>
                  <a:lnTo>
                    <a:pt x="44" y="166"/>
                  </a:lnTo>
                  <a:lnTo>
                    <a:pt x="47" y="181"/>
                  </a:lnTo>
                  <a:lnTo>
                    <a:pt x="54" y="195"/>
                  </a:lnTo>
                  <a:lnTo>
                    <a:pt x="61" y="202"/>
                  </a:lnTo>
                  <a:lnTo>
                    <a:pt x="67" y="209"/>
                  </a:lnTo>
                  <a:lnTo>
                    <a:pt x="75" y="214"/>
                  </a:lnTo>
                  <a:lnTo>
                    <a:pt x="87" y="218"/>
                  </a:lnTo>
                  <a:lnTo>
                    <a:pt x="103" y="220"/>
                  </a:lnTo>
                  <a:lnTo>
                    <a:pt x="119" y="218"/>
                  </a:lnTo>
                  <a:lnTo>
                    <a:pt x="133" y="214"/>
                  </a:lnTo>
                  <a:lnTo>
                    <a:pt x="140" y="209"/>
                  </a:lnTo>
                  <a:lnTo>
                    <a:pt x="147" y="202"/>
                  </a:lnTo>
                  <a:lnTo>
                    <a:pt x="152" y="195"/>
                  </a:lnTo>
                  <a:lnTo>
                    <a:pt x="159" y="181"/>
                  </a:lnTo>
                  <a:lnTo>
                    <a:pt x="164" y="166"/>
                  </a:lnTo>
                  <a:lnTo>
                    <a:pt x="168" y="146"/>
                  </a:lnTo>
                  <a:lnTo>
                    <a:pt x="168" y="125"/>
                  </a:lnTo>
                  <a:lnTo>
                    <a:pt x="168" y="104"/>
                  </a:lnTo>
                  <a:lnTo>
                    <a:pt x="164" y="87"/>
                  </a:lnTo>
                  <a:lnTo>
                    <a:pt x="159" y="69"/>
                  </a:lnTo>
                  <a:lnTo>
                    <a:pt x="152" y="57"/>
                  </a:lnTo>
                  <a:lnTo>
                    <a:pt x="147" y="49"/>
                  </a:lnTo>
                  <a:lnTo>
                    <a:pt x="140" y="43"/>
                  </a:lnTo>
                  <a:lnTo>
                    <a:pt x="133" y="38"/>
                  </a:lnTo>
                  <a:lnTo>
                    <a:pt x="119" y="33"/>
                  </a:lnTo>
                  <a:lnTo>
                    <a:pt x="103" y="31"/>
                  </a:lnTo>
                  <a:close/>
                  <a:moveTo>
                    <a:pt x="103" y="0"/>
                  </a:moveTo>
                  <a:lnTo>
                    <a:pt x="128" y="1"/>
                  </a:lnTo>
                  <a:lnTo>
                    <a:pt x="150" y="8"/>
                  </a:lnTo>
                  <a:lnTo>
                    <a:pt x="168" y="21"/>
                  </a:lnTo>
                  <a:lnTo>
                    <a:pt x="182" y="35"/>
                  </a:lnTo>
                  <a:lnTo>
                    <a:pt x="194" y="54"/>
                  </a:lnTo>
                  <a:lnTo>
                    <a:pt x="201" y="75"/>
                  </a:lnTo>
                  <a:lnTo>
                    <a:pt x="206" y="99"/>
                  </a:lnTo>
                  <a:lnTo>
                    <a:pt x="208" y="125"/>
                  </a:lnTo>
                  <a:lnTo>
                    <a:pt x="206" y="152"/>
                  </a:lnTo>
                  <a:lnTo>
                    <a:pt x="201" y="176"/>
                  </a:lnTo>
                  <a:lnTo>
                    <a:pt x="194" y="199"/>
                  </a:lnTo>
                  <a:lnTo>
                    <a:pt x="182" y="216"/>
                  </a:lnTo>
                  <a:lnTo>
                    <a:pt x="168" y="232"/>
                  </a:lnTo>
                  <a:lnTo>
                    <a:pt x="150" y="242"/>
                  </a:lnTo>
                  <a:lnTo>
                    <a:pt x="128" y="249"/>
                  </a:lnTo>
                  <a:lnTo>
                    <a:pt x="103" y="253"/>
                  </a:lnTo>
                  <a:lnTo>
                    <a:pt x="79" y="249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5" y="216"/>
                  </a:lnTo>
                  <a:lnTo>
                    <a:pt x="14" y="199"/>
                  </a:lnTo>
                  <a:lnTo>
                    <a:pt x="5" y="176"/>
                  </a:lnTo>
                  <a:lnTo>
                    <a:pt x="2" y="152"/>
                  </a:lnTo>
                  <a:lnTo>
                    <a:pt x="0" y="125"/>
                  </a:lnTo>
                  <a:lnTo>
                    <a:pt x="2" y="99"/>
                  </a:lnTo>
                  <a:lnTo>
                    <a:pt x="5" y="75"/>
                  </a:lnTo>
                  <a:lnTo>
                    <a:pt x="14" y="54"/>
                  </a:lnTo>
                  <a:lnTo>
                    <a:pt x="25" y="35"/>
                  </a:lnTo>
                  <a:lnTo>
                    <a:pt x="40" y="21"/>
                  </a:lnTo>
                  <a:lnTo>
                    <a:pt x="58" y="8"/>
                  </a:lnTo>
                  <a:lnTo>
                    <a:pt x="79" y="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541"/>
            <p:cNvSpPr>
              <a:spLocks/>
            </p:cNvSpPr>
            <p:nvPr/>
          </p:nvSpPr>
          <p:spPr bwMode="auto">
            <a:xfrm>
              <a:off x="2274888" y="4419601"/>
              <a:ext cx="279400" cy="400050"/>
            </a:xfrm>
            <a:custGeom>
              <a:avLst/>
              <a:gdLst>
                <a:gd name="T0" fmla="*/ 19 w 176"/>
                <a:gd name="T1" fmla="*/ 0 h 252"/>
                <a:gd name="T2" fmla="*/ 28 w 176"/>
                <a:gd name="T3" fmla="*/ 0 h 252"/>
                <a:gd name="T4" fmla="*/ 37 w 176"/>
                <a:gd name="T5" fmla="*/ 2 h 252"/>
                <a:gd name="T6" fmla="*/ 37 w 176"/>
                <a:gd name="T7" fmla="*/ 2 h 252"/>
                <a:gd name="T8" fmla="*/ 37 w 176"/>
                <a:gd name="T9" fmla="*/ 140 h 252"/>
                <a:gd name="T10" fmla="*/ 38 w 176"/>
                <a:gd name="T11" fmla="*/ 161 h 252"/>
                <a:gd name="T12" fmla="*/ 40 w 176"/>
                <a:gd name="T13" fmla="*/ 177 h 252"/>
                <a:gd name="T14" fmla="*/ 42 w 176"/>
                <a:gd name="T15" fmla="*/ 185 h 252"/>
                <a:gd name="T16" fmla="*/ 45 w 176"/>
                <a:gd name="T17" fmla="*/ 194 h 252"/>
                <a:gd name="T18" fmla="*/ 49 w 176"/>
                <a:gd name="T19" fmla="*/ 199 h 252"/>
                <a:gd name="T20" fmla="*/ 52 w 176"/>
                <a:gd name="T21" fmla="*/ 206 h 252"/>
                <a:gd name="T22" fmla="*/ 58 w 176"/>
                <a:gd name="T23" fmla="*/ 210 h 252"/>
                <a:gd name="T24" fmla="*/ 65 w 176"/>
                <a:gd name="T25" fmla="*/ 213 h 252"/>
                <a:gd name="T26" fmla="*/ 72 w 176"/>
                <a:gd name="T27" fmla="*/ 215 h 252"/>
                <a:gd name="T28" fmla="*/ 79 w 176"/>
                <a:gd name="T29" fmla="*/ 217 h 252"/>
                <a:gd name="T30" fmla="*/ 87 w 176"/>
                <a:gd name="T31" fmla="*/ 219 h 252"/>
                <a:gd name="T32" fmla="*/ 98 w 176"/>
                <a:gd name="T33" fmla="*/ 217 h 252"/>
                <a:gd name="T34" fmla="*/ 105 w 176"/>
                <a:gd name="T35" fmla="*/ 215 h 252"/>
                <a:gd name="T36" fmla="*/ 112 w 176"/>
                <a:gd name="T37" fmla="*/ 213 h 252"/>
                <a:gd name="T38" fmla="*/ 117 w 176"/>
                <a:gd name="T39" fmla="*/ 210 h 252"/>
                <a:gd name="T40" fmla="*/ 122 w 176"/>
                <a:gd name="T41" fmla="*/ 206 h 252"/>
                <a:gd name="T42" fmla="*/ 127 w 176"/>
                <a:gd name="T43" fmla="*/ 199 h 252"/>
                <a:gd name="T44" fmla="*/ 131 w 176"/>
                <a:gd name="T45" fmla="*/ 194 h 252"/>
                <a:gd name="T46" fmla="*/ 134 w 176"/>
                <a:gd name="T47" fmla="*/ 185 h 252"/>
                <a:gd name="T48" fmla="*/ 136 w 176"/>
                <a:gd name="T49" fmla="*/ 177 h 252"/>
                <a:gd name="T50" fmla="*/ 138 w 176"/>
                <a:gd name="T51" fmla="*/ 161 h 252"/>
                <a:gd name="T52" fmla="*/ 138 w 176"/>
                <a:gd name="T53" fmla="*/ 140 h 252"/>
                <a:gd name="T54" fmla="*/ 138 w 176"/>
                <a:gd name="T55" fmla="*/ 2 h 252"/>
                <a:gd name="T56" fmla="*/ 140 w 176"/>
                <a:gd name="T57" fmla="*/ 2 h 252"/>
                <a:gd name="T58" fmla="*/ 157 w 176"/>
                <a:gd name="T59" fmla="*/ 0 h 252"/>
                <a:gd name="T60" fmla="*/ 166 w 176"/>
                <a:gd name="T61" fmla="*/ 0 h 252"/>
                <a:gd name="T62" fmla="*/ 175 w 176"/>
                <a:gd name="T63" fmla="*/ 2 h 252"/>
                <a:gd name="T64" fmla="*/ 176 w 176"/>
                <a:gd name="T65" fmla="*/ 2 h 252"/>
                <a:gd name="T66" fmla="*/ 176 w 176"/>
                <a:gd name="T67" fmla="*/ 147 h 252"/>
                <a:gd name="T68" fmla="*/ 175 w 176"/>
                <a:gd name="T69" fmla="*/ 170 h 252"/>
                <a:gd name="T70" fmla="*/ 171 w 176"/>
                <a:gd name="T71" fmla="*/ 191 h 252"/>
                <a:gd name="T72" fmla="*/ 164 w 176"/>
                <a:gd name="T73" fmla="*/ 208 h 252"/>
                <a:gd name="T74" fmla="*/ 155 w 176"/>
                <a:gd name="T75" fmla="*/ 224 h 252"/>
                <a:gd name="T76" fmla="*/ 148 w 176"/>
                <a:gd name="T77" fmla="*/ 233 h 252"/>
                <a:gd name="T78" fmla="*/ 140 w 176"/>
                <a:gd name="T79" fmla="*/ 238 h 252"/>
                <a:gd name="T80" fmla="*/ 129 w 176"/>
                <a:gd name="T81" fmla="*/ 245 h 252"/>
                <a:gd name="T82" fmla="*/ 110 w 176"/>
                <a:gd name="T83" fmla="*/ 250 h 252"/>
                <a:gd name="T84" fmla="*/ 87 w 176"/>
                <a:gd name="T85" fmla="*/ 252 h 252"/>
                <a:gd name="T86" fmla="*/ 66 w 176"/>
                <a:gd name="T87" fmla="*/ 250 h 252"/>
                <a:gd name="T88" fmla="*/ 47 w 176"/>
                <a:gd name="T89" fmla="*/ 245 h 252"/>
                <a:gd name="T90" fmla="*/ 37 w 176"/>
                <a:gd name="T91" fmla="*/ 238 h 252"/>
                <a:gd name="T92" fmla="*/ 28 w 176"/>
                <a:gd name="T93" fmla="*/ 233 h 252"/>
                <a:gd name="T94" fmla="*/ 21 w 176"/>
                <a:gd name="T95" fmla="*/ 224 h 252"/>
                <a:gd name="T96" fmla="*/ 10 w 176"/>
                <a:gd name="T97" fmla="*/ 208 h 252"/>
                <a:gd name="T98" fmla="*/ 5 w 176"/>
                <a:gd name="T99" fmla="*/ 191 h 252"/>
                <a:gd name="T100" fmla="*/ 2 w 176"/>
                <a:gd name="T101" fmla="*/ 170 h 252"/>
                <a:gd name="T102" fmla="*/ 0 w 176"/>
                <a:gd name="T103" fmla="*/ 147 h 252"/>
                <a:gd name="T104" fmla="*/ 0 w 176"/>
                <a:gd name="T105" fmla="*/ 2 h 252"/>
                <a:gd name="T106" fmla="*/ 2 w 176"/>
                <a:gd name="T107" fmla="*/ 2 h 252"/>
                <a:gd name="T108" fmla="*/ 10 w 176"/>
                <a:gd name="T109" fmla="*/ 0 h 252"/>
                <a:gd name="T110" fmla="*/ 19 w 176"/>
                <a:gd name="T11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6" h="252">
                  <a:moveTo>
                    <a:pt x="19" y="0"/>
                  </a:moveTo>
                  <a:lnTo>
                    <a:pt x="28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7" y="140"/>
                  </a:lnTo>
                  <a:lnTo>
                    <a:pt x="38" y="161"/>
                  </a:lnTo>
                  <a:lnTo>
                    <a:pt x="40" y="177"/>
                  </a:lnTo>
                  <a:lnTo>
                    <a:pt x="42" y="185"/>
                  </a:lnTo>
                  <a:lnTo>
                    <a:pt x="45" y="194"/>
                  </a:lnTo>
                  <a:lnTo>
                    <a:pt x="49" y="199"/>
                  </a:lnTo>
                  <a:lnTo>
                    <a:pt x="52" y="206"/>
                  </a:lnTo>
                  <a:lnTo>
                    <a:pt x="58" y="210"/>
                  </a:lnTo>
                  <a:lnTo>
                    <a:pt x="65" y="213"/>
                  </a:lnTo>
                  <a:lnTo>
                    <a:pt x="72" y="215"/>
                  </a:lnTo>
                  <a:lnTo>
                    <a:pt x="79" y="217"/>
                  </a:lnTo>
                  <a:lnTo>
                    <a:pt x="87" y="219"/>
                  </a:lnTo>
                  <a:lnTo>
                    <a:pt x="98" y="217"/>
                  </a:lnTo>
                  <a:lnTo>
                    <a:pt x="105" y="215"/>
                  </a:lnTo>
                  <a:lnTo>
                    <a:pt x="112" y="213"/>
                  </a:lnTo>
                  <a:lnTo>
                    <a:pt x="117" y="210"/>
                  </a:lnTo>
                  <a:lnTo>
                    <a:pt x="122" y="206"/>
                  </a:lnTo>
                  <a:lnTo>
                    <a:pt x="127" y="199"/>
                  </a:lnTo>
                  <a:lnTo>
                    <a:pt x="131" y="194"/>
                  </a:lnTo>
                  <a:lnTo>
                    <a:pt x="134" y="185"/>
                  </a:lnTo>
                  <a:lnTo>
                    <a:pt x="136" y="177"/>
                  </a:lnTo>
                  <a:lnTo>
                    <a:pt x="138" y="161"/>
                  </a:lnTo>
                  <a:lnTo>
                    <a:pt x="138" y="140"/>
                  </a:lnTo>
                  <a:lnTo>
                    <a:pt x="138" y="2"/>
                  </a:lnTo>
                  <a:lnTo>
                    <a:pt x="140" y="2"/>
                  </a:lnTo>
                  <a:lnTo>
                    <a:pt x="157" y="0"/>
                  </a:lnTo>
                  <a:lnTo>
                    <a:pt x="166" y="0"/>
                  </a:lnTo>
                  <a:lnTo>
                    <a:pt x="175" y="2"/>
                  </a:lnTo>
                  <a:lnTo>
                    <a:pt x="176" y="2"/>
                  </a:lnTo>
                  <a:lnTo>
                    <a:pt x="176" y="147"/>
                  </a:lnTo>
                  <a:lnTo>
                    <a:pt x="175" y="170"/>
                  </a:lnTo>
                  <a:lnTo>
                    <a:pt x="171" y="191"/>
                  </a:lnTo>
                  <a:lnTo>
                    <a:pt x="164" y="208"/>
                  </a:lnTo>
                  <a:lnTo>
                    <a:pt x="155" y="224"/>
                  </a:lnTo>
                  <a:lnTo>
                    <a:pt x="148" y="233"/>
                  </a:lnTo>
                  <a:lnTo>
                    <a:pt x="140" y="238"/>
                  </a:lnTo>
                  <a:lnTo>
                    <a:pt x="129" y="245"/>
                  </a:lnTo>
                  <a:lnTo>
                    <a:pt x="110" y="250"/>
                  </a:lnTo>
                  <a:lnTo>
                    <a:pt x="87" y="252"/>
                  </a:lnTo>
                  <a:lnTo>
                    <a:pt x="66" y="250"/>
                  </a:lnTo>
                  <a:lnTo>
                    <a:pt x="47" y="245"/>
                  </a:lnTo>
                  <a:lnTo>
                    <a:pt x="37" y="238"/>
                  </a:lnTo>
                  <a:lnTo>
                    <a:pt x="28" y="233"/>
                  </a:lnTo>
                  <a:lnTo>
                    <a:pt x="21" y="224"/>
                  </a:lnTo>
                  <a:lnTo>
                    <a:pt x="10" y="208"/>
                  </a:lnTo>
                  <a:lnTo>
                    <a:pt x="5" y="191"/>
                  </a:lnTo>
                  <a:lnTo>
                    <a:pt x="2" y="170"/>
                  </a:lnTo>
                  <a:lnTo>
                    <a:pt x="0" y="147"/>
                  </a:lnTo>
                  <a:lnTo>
                    <a:pt x="0" y="2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42"/>
            <p:cNvSpPr>
              <a:spLocks/>
            </p:cNvSpPr>
            <p:nvPr/>
          </p:nvSpPr>
          <p:spPr bwMode="auto">
            <a:xfrm>
              <a:off x="2646363" y="4419601"/>
              <a:ext cx="211138" cy="392113"/>
            </a:xfrm>
            <a:custGeom>
              <a:avLst/>
              <a:gdLst>
                <a:gd name="T0" fmla="*/ 17 w 133"/>
                <a:gd name="T1" fmla="*/ 0 h 247"/>
                <a:gd name="T2" fmla="*/ 26 w 133"/>
                <a:gd name="T3" fmla="*/ 2 h 247"/>
                <a:gd name="T4" fmla="*/ 37 w 133"/>
                <a:gd name="T5" fmla="*/ 2 h 247"/>
                <a:gd name="T6" fmla="*/ 37 w 133"/>
                <a:gd name="T7" fmla="*/ 9 h 247"/>
                <a:gd name="T8" fmla="*/ 37 w 133"/>
                <a:gd name="T9" fmla="*/ 25 h 247"/>
                <a:gd name="T10" fmla="*/ 37 w 133"/>
                <a:gd name="T11" fmla="*/ 48 h 247"/>
                <a:gd name="T12" fmla="*/ 37 w 133"/>
                <a:gd name="T13" fmla="*/ 77 h 247"/>
                <a:gd name="T14" fmla="*/ 37 w 133"/>
                <a:gd name="T15" fmla="*/ 107 h 247"/>
                <a:gd name="T16" fmla="*/ 37 w 133"/>
                <a:gd name="T17" fmla="*/ 138 h 247"/>
                <a:gd name="T18" fmla="*/ 37 w 133"/>
                <a:gd name="T19" fmla="*/ 168 h 247"/>
                <a:gd name="T20" fmla="*/ 37 w 133"/>
                <a:gd name="T21" fmla="*/ 192 h 247"/>
                <a:gd name="T22" fmla="*/ 37 w 133"/>
                <a:gd name="T23" fmla="*/ 208 h 247"/>
                <a:gd name="T24" fmla="*/ 37 w 133"/>
                <a:gd name="T25" fmla="*/ 215 h 247"/>
                <a:gd name="T26" fmla="*/ 42 w 133"/>
                <a:gd name="T27" fmla="*/ 215 h 247"/>
                <a:gd name="T28" fmla="*/ 56 w 133"/>
                <a:gd name="T29" fmla="*/ 215 h 247"/>
                <a:gd name="T30" fmla="*/ 73 w 133"/>
                <a:gd name="T31" fmla="*/ 215 h 247"/>
                <a:gd name="T32" fmla="*/ 94 w 133"/>
                <a:gd name="T33" fmla="*/ 215 h 247"/>
                <a:gd name="T34" fmla="*/ 126 w 133"/>
                <a:gd name="T35" fmla="*/ 215 h 247"/>
                <a:gd name="T36" fmla="*/ 131 w 133"/>
                <a:gd name="T37" fmla="*/ 215 h 247"/>
                <a:gd name="T38" fmla="*/ 131 w 133"/>
                <a:gd name="T39" fmla="*/ 215 h 247"/>
                <a:gd name="T40" fmla="*/ 133 w 133"/>
                <a:gd name="T41" fmla="*/ 224 h 247"/>
                <a:gd name="T42" fmla="*/ 133 w 133"/>
                <a:gd name="T43" fmla="*/ 231 h 247"/>
                <a:gd name="T44" fmla="*/ 133 w 133"/>
                <a:gd name="T45" fmla="*/ 240 h 247"/>
                <a:gd name="T46" fmla="*/ 131 w 133"/>
                <a:gd name="T47" fmla="*/ 247 h 247"/>
                <a:gd name="T48" fmla="*/ 131 w 133"/>
                <a:gd name="T49" fmla="*/ 247 h 247"/>
                <a:gd name="T50" fmla="*/ 0 w 133"/>
                <a:gd name="T51" fmla="*/ 247 h 247"/>
                <a:gd name="T52" fmla="*/ 0 w 133"/>
                <a:gd name="T53" fmla="*/ 4 h 247"/>
                <a:gd name="T54" fmla="*/ 0 w 133"/>
                <a:gd name="T55" fmla="*/ 2 h 247"/>
                <a:gd name="T56" fmla="*/ 9 w 133"/>
                <a:gd name="T57" fmla="*/ 2 h 247"/>
                <a:gd name="T58" fmla="*/ 17 w 133"/>
                <a:gd name="T5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247">
                  <a:moveTo>
                    <a:pt x="17" y="0"/>
                  </a:moveTo>
                  <a:lnTo>
                    <a:pt x="26" y="2"/>
                  </a:lnTo>
                  <a:lnTo>
                    <a:pt x="37" y="2"/>
                  </a:lnTo>
                  <a:lnTo>
                    <a:pt x="37" y="9"/>
                  </a:lnTo>
                  <a:lnTo>
                    <a:pt x="37" y="25"/>
                  </a:lnTo>
                  <a:lnTo>
                    <a:pt x="37" y="48"/>
                  </a:lnTo>
                  <a:lnTo>
                    <a:pt x="37" y="77"/>
                  </a:lnTo>
                  <a:lnTo>
                    <a:pt x="37" y="107"/>
                  </a:lnTo>
                  <a:lnTo>
                    <a:pt x="37" y="138"/>
                  </a:lnTo>
                  <a:lnTo>
                    <a:pt x="37" y="168"/>
                  </a:lnTo>
                  <a:lnTo>
                    <a:pt x="37" y="192"/>
                  </a:lnTo>
                  <a:lnTo>
                    <a:pt x="37" y="208"/>
                  </a:lnTo>
                  <a:lnTo>
                    <a:pt x="37" y="215"/>
                  </a:lnTo>
                  <a:lnTo>
                    <a:pt x="42" y="215"/>
                  </a:lnTo>
                  <a:lnTo>
                    <a:pt x="56" y="215"/>
                  </a:lnTo>
                  <a:lnTo>
                    <a:pt x="73" y="215"/>
                  </a:lnTo>
                  <a:lnTo>
                    <a:pt x="94" y="215"/>
                  </a:lnTo>
                  <a:lnTo>
                    <a:pt x="126" y="215"/>
                  </a:lnTo>
                  <a:lnTo>
                    <a:pt x="131" y="215"/>
                  </a:lnTo>
                  <a:lnTo>
                    <a:pt x="131" y="215"/>
                  </a:lnTo>
                  <a:lnTo>
                    <a:pt x="133" y="224"/>
                  </a:lnTo>
                  <a:lnTo>
                    <a:pt x="133" y="231"/>
                  </a:lnTo>
                  <a:lnTo>
                    <a:pt x="133" y="240"/>
                  </a:lnTo>
                  <a:lnTo>
                    <a:pt x="131" y="247"/>
                  </a:lnTo>
                  <a:lnTo>
                    <a:pt x="131" y="247"/>
                  </a:lnTo>
                  <a:lnTo>
                    <a:pt x="0" y="247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543"/>
            <p:cNvSpPr>
              <a:spLocks/>
            </p:cNvSpPr>
            <p:nvPr/>
          </p:nvSpPr>
          <p:spPr bwMode="auto">
            <a:xfrm>
              <a:off x="2903538" y="4422776"/>
              <a:ext cx="280988" cy="390525"/>
            </a:xfrm>
            <a:custGeom>
              <a:avLst/>
              <a:gdLst>
                <a:gd name="T0" fmla="*/ 2 w 177"/>
                <a:gd name="T1" fmla="*/ 0 h 246"/>
                <a:gd name="T2" fmla="*/ 175 w 177"/>
                <a:gd name="T3" fmla="*/ 0 h 246"/>
                <a:gd name="T4" fmla="*/ 175 w 177"/>
                <a:gd name="T5" fmla="*/ 2 h 246"/>
                <a:gd name="T6" fmla="*/ 177 w 177"/>
                <a:gd name="T7" fmla="*/ 11 h 246"/>
                <a:gd name="T8" fmla="*/ 177 w 177"/>
                <a:gd name="T9" fmla="*/ 21 h 246"/>
                <a:gd name="T10" fmla="*/ 177 w 177"/>
                <a:gd name="T11" fmla="*/ 33 h 246"/>
                <a:gd name="T12" fmla="*/ 175 w 177"/>
                <a:gd name="T13" fmla="*/ 44 h 246"/>
                <a:gd name="T14" fmla="*/ 175 w 177"/>
                <a:gd name="T15" fmla="*/ 44 h 246"/>
                <a:gd name="T16" fmla="*/ 129 w 177"/>
                <a:gd name="T17" fmla="*/ 44 h 246"/>
                <a:gd name="T18" fmla="*/ 119 w 177"/>
                <a:gd name="T19" fmla="*/ 44 h 246"/>
                <a:gd name="T20" fmla="*/ 114 w 177"/>
                <a:gd name="T21" fmla="*/ 44 h 246"/>
                <a:gd name="T22" fmla="*/ 114 w 177"/>
                <a:gd name="T23" fmla="*/ 49 h 246"/>
                <a:gd name="T24" fmla="*/ 114 w 177"/>
                <a:gd name="T25" fmla="*/ 65 h 246"/>
                <a:gd name="T26" fmla="*/ 114 w 177"/>
                <a:gd name="T27" fmla="*/ 87 h 246"/>
                <a:gd name="T28" fmla="*/ 114 w 177"/>
                <a:gd name="T29" fmla="*/ 173 h 246"/>
                <a:gd name="T30" fmla="*/ 114 w 177"/>
                <a:gd name="T31" fmla="*/ 201 h 246"/>
                <a:gd name="T32" fmla="*/ 114 w 177"/>
                <a:gd name="T33" fmla="*/ 224 h 246"/>
                <a:gd name="T34" fmla="*/ 114 w 177"/>
                <a:gd name="T35" fmla="*/ 238 h 246"/>
                <a:gd name="T36" fmla="*/ 114 w 177"/>
                <a:gd name="T37" fmla="*/ 245 h 246"/>
                <a:gd name="T38" fmla="*/ 114 w 177"/>
                <a:gd name="T39" fmla="*/ 245 h 246"/>
                <a:gd name="T40" fmla="*/ 101 w 177"/>
                <a:gd name="T41" fmla="*/ 246 h 246"/>
                <a:gd name="T42" fmla="*/ 89 w 177"/>
                <a:gd name="T43" fmla="*/ 246 h 246"/>
                <a:gd name="T44" fmla="*/ 88 w 177"/>
                <a:gd name="T45" fmla="*/ 246 h 246"/>
                <a:gd name="T46" fmla="*/ 86 w 177"/>
                <a:gd name="T47" fmla="*/ 246 h 246"/>
                <a:gd name="T48" fmla="*/ 81 w 177"/>
                <a:gd name="T49" fmla="*/ 246 h 246"/>
                <a:gd name="T50" fmla="*/ 79 w 177"/>
                <a:gd name="T51" fmla="*/ 246 h 246"/>
                <a:gd name="T52" fmla="*/ 77 w 177"/>
                <a:gd name="T53" fmla="*/ 246 h 246"/>
                <a:gd name="T54" fmla="*/ 63 w 177"/>
                <a:gd name="T55" fmla="*/ 245 h 246"/>
                <a:gd name="T56" fmla="*/ 63 w 177"/>
                <a:gd name="T57" fmla="*/ 239 h 246"/>
                <a:gd name="T58" fmla="*/ 63 w 177"/>
                <a:gd name="T59" fmla="*/ 224 h 246"/>
                <a:gd name="T60" fmla="*/ 63 w 177"/>
                <a:gd name="T61" fmla="*/ 201 h 246"/>
                <a:gd name="T62" fmla="*/ 63 w 177"/>
                <a:gd name="T63" fmla="*/ 115 h 246"/>
                <a:gd name="T64" fmla="*/ 63 w 177"/>
                <a:gd name="T65" fmla="*/ 87 h 246"/>
                <a:gd name="T66" fmla="*/ 63 w 177"/>
                <a:gd name="T67" fmla="*/ 65 h 246"/>
                <a:gd name="T68" fmla="*/ 63 w 177"/>
                <a:gd name="T69" fmla="*/ 44 h 246"/>
                <a:gd name="T70" fmla="*/ 18 w 177"/>
                <a:gd name="T71" fmla="*/ 44 h 246"/>
                <a:gd name="T72" fmla="*/ 7 w 177"/>
                <a:gd name="T73" fmla="*/ 44 h 246"/>
                <a:gd name="T74" fmla="*/ 2 w 177"/>
                <a:gd name="T75" fmla="*/ 44 h 246"/>
                <a:gd name="T76" fmla="*/ 2 w 177"/>
                <a:gd name="T77" fmla="*/ 44 h 246"/>
                <a:gd name="T78" fmla="*/ 0 w 177"/>
                <a:gd name="T79" fmla="*/ 33 h 246"/>
                <a:gd name="T80" fmla="*/ 0 w 177"/>
                <a:gd name="T81" fmla="*/ 21 h 246"/>
                <a:gd name="T82" fmla="*/ 0 w 177"/>
                <a:gd name="T83" fmla="*/ 11 h 246"/>
                <a:gd name="T84" fmla="*/ 2 w 177"/>
                <a:gd name="T85" fmla="*/ 2 h 246"/>
                <a:gd name="T86" fmla="*/ 2 w 177"/>
                <a:gd name="T8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7" h="246">
                  <a:moveTo>
                    <a:pt x="2" y="0"/>
                  </a:moveTo>
                  <a:lnTo>
                    <a:pt x="175" y="0"/>
                  </a:lnTo>
                  <a:lnTo>
                    <a:pt x="175" y="2"/>
                  </a:lnTo>
                  <a:lnTo>
                    <a:pt x="177" y="11"/>
                  </a:lnTo>
                  <a:lnTo>
                    <a:pt x="177" y="21"/>
                  </a:lnTo>
                  <a:lnTo>
                    <a:pt x="177" y="33"/>
                  </a:lnTo>
                  <a:lnTo>
                    <a:pt x="175" y="44"/>
                  </a:lnTo>
                  <a:lnTo>
                    <a:pt x="175" y="44"/>
                  </a:lnTo>
                  <a:lnTo>
                    <a:pt x="129" y="44"/>
                  </a:lnTo>
                  <a:lnTo>
                    <a:pt x="119" y="44"/>
                  </a:lnTo>
                  <a:lnTo>
                    <a:pt x="114" y="44"/>
                  </a:lnTo>
                  <a:lnTo>
                    <a:pt x="114" y="49"/>
                  </a:lnTo>
                  <a:lnTo>
                    <a:pt x="114" y="65"/>
                  </a:lnTo>
                  <a:lnTo>
                    <a:pt x="114" y="87"/>
                  </a:lnTo>
                  <a:lnTo>
                    <a:pt x="114" y="173"/>
                  </a:lnTo>
                  <a:lnTo>
                    <a:pt x="114" y="201"/>
                  </a:lnTo>
                  <a:lnTo>
                    <a:pt x="114" y="224"/>
                  </a:lnTo>
                  <a:lnTo>
                    <a:pt x="114" y="238"/>
                  </a:lnTo>
                  <a:lnTo>
                    <a:pt x="114" y="245"/>
                  </a:lnTo>
                  <a:lnTo>
                    <a:pt x="114" y="245"/>
                  </a:lnTo>
                  <a:lnTo>
                    <a:pt x="101" y="246"/>
                  </a:lnTo>
                  <a:lnTo>
                    <a:pt x="89" y="246"/>
                  </a:lnTo>
                  <a:lnTo>
                    <a:pt x="88" y="246"/>
                  </a:lnTo>
                  <a:lnTo>
                    <a:pt x="86" y="246"/>
                  </a:lnTo>
                  <a:lnTo>
                    <a:pt x="81" y="246"/>
                  </a:lnTo>
                  <a:lnTo>
                    <a:pt x="79" y="246"/>
                  </a:lnTo>
                  <a:lnTo>
                    <a:pt x="77" y="246"/>
                  </a:lnTo>
                  <a:lnTo>
                    <a:pt x="63" y="245"/>
                  </a:lnTo>
                  <a:lnTo>
                    <a:pt x="63" y="239"/>
                  </a:lnTo>
                  <a:lnTo>
                    <a:pt x="63" y="224"/>
                  </a:lnTo>
                  <a:lnTo>
                    <a:pt x="63" y="201"/>
                  </a:lnTo>
                  <a:lnTo>
                    <a:pt x="63" y="115"/>
                  </a:lnTo>
                  <a:lnTo>
                    <a:pt x="63" y="87"/>
                  </a:lnTo>
                  <a:lnTo>
                    <a:pt x="63" y="65"/>
                  </a:lnTo>
                  <a:lnTo>
                    <a:pt x="63" y="44"/>
                  </a:lnTo>
                  <a:lnTo>
                    <a:pt x="18" y="44"/>
                  </a:lnTo>
                  <a:lnTo>
                    <a:pt x="7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544"/>
            <p:cNvSpPr>
              <a:spLocks/>
            </p:cNvSpPr>
            <p:nvPr/>
          </p:nvSpPr>
          <p:spPr bwMode="auto">
            <a:xfrm>
              <a:off x="3249613" y="4422776"/>
              <a:ext cx="228600" cy="388938"/>
            </a:xfrm>
            <a:custGeom>
              <a:avLst/>
              <a:gdLst>
                <a:gd name="T0" fmla="*/ 0 w 144"/>
                <a:gd name="T1" fmla="*/ 0 h 245"/>
                <a:gd name="T2" fmla="*/ 140 w 144"/>
                <a:gd name="T3" fmla="*/ 0 h 245"/>
                <a:gd name="T4" fmla="*/ 140 w 144"/>
                <a:gd name="T5" fmla="*/ 2 h 245"/>
                <a:gd name="T6" fmla="*/ 142 w 144"/>
                <a:gd name="T7" fmla="*/ 11 h 245"/>
                <a:gd name="T8" fmla="*/ 142 w 144"/>
                <a:gd name="T9" fmla="*/ 21 h 245"/>
                <a:gd name="T10" fmla="*/ 142 w 144"/>
                <a:gd name="T11" fmla="*/ 33 h 245"/>
                <a:gd name="T12" fmla="*/ 140 w 144"/>
                <a:gd name="T13" fmla="*/ 44 h 245"/>
                <a:gd name="T14" fmla="*/ 140 w 144"/>
                <a:gd name="T15" fmla="*/ 44 h 245"/>
                <a:gd name="T16" fmla="*/ 105 w 144"/>
                <a:gd name="T17" fmla="*/ 44 h 245"/>
                <a:gd name="T18" fmla="*/ 88 w 144"/>
                <a:gd name="T19" fmla="*/ 44 h 245"/>
                <a:gd name="T20" fmla="*/ 56 w 144"/>
                <a:gd name="T21" fmla="*/ 44 h 245"/>
                <a:gd name="T22" fmla="*/ 51 w 144"/>
                <a:gd name="T23" fmla="*/ 44 h 245"/>
                <a:gd name="T24" fmla="*/ 51 w 144"/>
                <a:gd name="T25" fmla="*/ 94 h 245"/>
                <a:gd name="T26" fmla="*/ 88 w 144"/>
                <a:gd name="T27" fmla="*/ 94 h 245"/>
                <a:gd name="T28" fmla="*/ 103 w 144"/>
                <a:gd name="T29" fmla="*/ 94 h 245"/>
                <a:gd name="T30" fmla="*/ 117 w 144"/>
                <a:gd name="T31" fmla="*/ 94 h 245"/>
                <a:gd name="T32" fmla="*/ 121 w 144"/>
                <a:gd name="T33" fmla="*/ 94 h 245"/>
                <a:gd name="T34" fmla="*/ 123 w 144"/>
                <a:gd name="T35" fmla="*/ 96 h 245"/>
                <a:gd name="T36" fmla="*/ 123 w 144"/>
                <a:gd name="T37" fmla="*/ 107 h 245"/>
                <a:gd name="T38" fmla="*/ 124 w 144"/>
                <a:gd name="T39" fmla="*/ 117 h 245"/>
                <a:gd name="T40" fmla="*/ 123 w 144"/>
                <a:gd name="T41" fmla="*/ 128 h 245"/>
                <a:gd name="T42" fmla="*/ 123 w 144"/>
                <a:gd name="T43" fmla="*/ 138 h 245"/>
                <a:gd name="T44" fmla="*/ 121 w 144"/>
                <a:gd name="T45" fmla="*/ 138 h 245"/>
                <a:gd name="T46" fmla="*/ 117 w 144"/>
                <a:gd name="T47" fmla="*/ 138 h 245"/>
                <a:gd name="T48" fmla="*/ 103 w 144"/>
                <a:gd name="T49" fmla="*/ 138 h 245"/>
                <a:gd name="T50" fmla="*/ 88 w 144"/>
                <a:gd name="T51" fmla="*/ 138 h 245"/>
                <a:gd name="T52" fmla="*/ 70 w 144"/>
                <a:gd name="T53" fmla="*/ 138 h 245"/>
                <a:gd name="T54" fmla="*/ 58 w 144"/>
                <a:gd name="T55" fmla="*/ 138 h 245"/>
                <a:gd name="T56" fmla="*/ 51 w 144"/>
                <a:gd name="T57" fmla="*/ 138 h 245"/>
                <a:gd name="T58" fmla="*/ 51 w 144"/>
                <a:gd name="T59" fmla="*/ 201 h 245"/>
                <a:gd name="T60" fmla="*/ 56 w 144"/>
                <a:gd name="T61" fmla="*/ 201 h 245"/>
                <a:gd name="T62" fmla="*/ 70 w 144"/>
                <a:gd name="T63" fmla="*/ 201 h 245"/>
                <a:gd name="T64" fmla="*/ 88 w 144"/>
                <a:gd name="T65" fmla="*/ 201 h 245"/>
                <a:gd name="T66" fmla="*/ 107 w 144"/>
                <a:gd name="T67" fmla="*/ 201 h 245"/>
                <a:gd name="T68" fmla="*/ 124 w 144"/>
                <a:gd name="T69" fmla="*/ 201 h 245"/>
                <a:gd name="T70" fmla="*/ 137 w 144"/>
                <a:gd name="T71" fmla="*/ 201 h 245"/>
                <a:gd name="T72" fmla="*/ 142 w 144"/>
                <a:gd name="T73" fmla="*/ 201 h 245"/>
                <a:gd name="T74" fmla="*/ 142 w 144"/>
                <a:gd name="T75" fmla="*/ 203 h 245"/>
                <a:gd name="T76" fmla="*/ 144 w 144"/>
                <a:gd name="T77" fmla="*/ 211 h 245"/>
                <a:gd name="T78" fmla="*/ 144 w 144"/>
                <a:gd name="T79" fmla="*/ 222 h 245"/>
                <a:gd name="T80" fmla="*/ 144 w 144"/>
                <a:gd name="T81" fmla="*/ 234 h 245"/>
                <a:gd name="T82" fmla="*/ 142 w 144"/>
                <a:gd name="T83" fmla="*/ 245 h 245"/>
                <a:gd name="T84" fmla="*/ 142 w 144"/>
                <a:gd name="T85" fmla="*/ 245 h 245"/>
                <a:gd name="T86" fmla="*/ 0 w 144"/>
                <a:gd name="T87" fmla="*/ 245 h 245"/>
                <a:gd name="T88" fmla="*/ 0 w 144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245">
                  <a:moveTo>
                    <a:pt x="0" y="0"/>
                  </a:moveTo>
                  <a:lnTo>
                    <a:pt x="140" y="0"/>
                  </a:lnTo>
                  <a:lnTo>
                    <a:pt x="140" y="2"/>
                  </a:lnTo>
                  <a:lnTo>
                    <a:pt x="142" y="11"/>
                  </a:lnTo>
                  <a:lnTo>
                    <a:pt x="142" y="21"/>
                  </a:lnTo>
                  <a:lnTo>
                    <a:pt x="142" y="33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05" y="44"/>
                  </a:lnTo>
                  <a:lnTo>
                    <a:pt x="88" y="44"/>
                  </a:lnTo>
                  <a:lnTo>
                    <a:pt x="56" y="44"/>
                  </a:lnTo>
                  <a:lnTo>
                    <a:pt x="51" y="44"/>
                  </a:lnTo>
                  <a:lnTo>
                    <a:pt x="51" y="94"/>
                  </a:lnTo>
                  <a:lnTo>
                    <a:pt x="88" y="94"/>
                  </a:lnTo>
                  <a:lnTo>
                    <a:pt x="103" y="94"/>
                  </a:lnTo>
                  <a:lnTo>
                    <a:pt x="117" y="94"/>
                  </a:lnTo>
                  <a:lnTo>
                    <a:pt x="121" y="94"/>
                  </a:lnTo>
                  <a:lnTo>
                    <a:pt x="123" y="96"/>
                  </a:lnTo>
                  <a:lnTo>
                    <a:pt x="123" y="107"/>
                  </a:lnTo>
                  <a:lnTo>
                    <a:pt x="124" y="117"/>
                  </a:lnTo>
                  <a:lnTo>
                    <a:pt x="123" y="128"/>
                  </a:lnTo>
                  <a:lnTo>
                    <a:pt x="123" y="138"/>
                  </a:lnTo>
                  <a:lnTo>
                    <a:pt x="121" y="138"/>
                  </a:lnTo>
                  <a:lnTo>
                    <a:pt x="117" y="138"/>
                  </a:lnTo>
                  <a:lnTo>
                    <a:pt x="103" y="138"/>
                  </a:lnTo>
                  <a:lnTo>
                    <a:pt x="88" y="138"/>
                  </a:lnTo>
                  <a:lnTo>
                    <a:pt x="70" y="138"/>
                  </a:lnTo>
                  <a:lnTo>
                    <a:pt x="58" y="138"/>
                  </a:lnTo>
                  <a:lnTo>
                    <a:pt x="51" y="138"/>
                  </a:lnTo>
                  <a:lnTo>
                    <a:pt x="51" y="201"/>
                  </a:lnTo>
                  <a:lnTo>
                    <a:pt x="56" y="201"/>
                  </a:lnTo>
                  <a:lnTo>
                    <a:pt x="70" y="201"/>
                  </a:lnTo>
                  <a:lnTo>
                    <a:pt x="88" y="201"/>
                  </a:lnTo>
                  <a:lnTo>
                    <a:pt x="107" y="201"/>
                  </a:lnTo>
                  <a:lnTo>
                    <a:pt x="124" y="201"/>
                  </a:lnTo>
                  <a:lnTo>
                    <a:pt x="137" y="201"/>
                  </a:lnTo>
                  <a:lnTo>
                    <a:pt x="142" y="201"/>
                  </a:lnTo>
                  <a:lnTo>
                    <a:pt x="142" y="203"/>
                  </a:lnTo>
                  <a:lnTo>
                    <a:pt x="144" y="211"/>
                  </a:lnTo>
                  <a:lnTo>
                    <a:pt x="144" y="222"/>
                  </a:lnTo>
                  <a:lnTo>
                    <a:pt x="144" y="234"/>
                  </a:lnTo>
                  <a:lnTo>
                    <a:pt x="142" y="245"/>
                  </a:lnTo>
                  <a:lnTo>
                    <a:pt x="142" y="245"/>
                  </a:ln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545"/>
            <p:cNvSpPr>
              <a:spLocks/>
            </p:cNvSpPr>
            <p:nvPr/>
          </p:nvSpPr>
          <p:spPr bwMode="auto">
            <a:xfrm>
              <a:off x="3527425" y="4418013"/>
              <a:ext cx="285750" cy="398463"/>
            </a:xfrm>
            <a:custGeom>
              <a:avLst/>
              <a:gdLst>
                <a:gd name="T0" fmla="*/ 117 w 180"/>
                <a:gd name="T1" fmla="*/ 0 h 251"/>
                <a:gd name="T2" fmla="*/ 147 w 180"/>
                <a:gd name="T3" fmla="*/ 1 h 251"/>
                <a:gd name="T4" fmla="*/ 161 w 180"/>
                <a:gd name="T5" fmla="*/ 5 h 251"/>
                <a:gd name="T6" fmla="*/ 176 w 180"/>
                <a:gd name="T7" fmla="*/ 10 h 251"/>
                <a:gd name="T8" fmla="*/ 176 w 180"/>
                <a:gd name="T9" fmla="*/ 10 h 251"/>
                <a:gd name="T10" fmla="*/ 176 w 180"/>
                <a:gd name="T11" fmla="*/ 10 h 251"/>
                <a:gd name="T12" fmla="*/ 175 w 180"/>
                <a:gd name="T13" fmla="*/ 21 h 251"/>
                <a:gd name="T14" fmla="*/ 173 w 180"/>
                <a:gd name="T15" fmla="*/ 31 h 251"/>
                <a:gd name="T16" fmla="*/ 164 w 180"/>
                <a:gd name="T17" fmla="*/ 50 h 251"/>
                <a:gd name="T18" fmla="*/ 164 w 180"/>
                <a:gd name="T19" fmla="*/ 50 h 251"/>
                <a:gd name="T20" fmla="*/ 152 w 180"/>
                <a:gd name="T21" fmla="*/ 47 h 251"/>
                <a:gd name="T22" fmla="*/ 143 w 180"/>
                <a:gd name="T23" fmla="*/ 45 h 251"/>
                <a:gd name="T24" fmla="*/ 133 w 180"/>
                <a:gd name="T25" fmla="*/ 43 h 251"/>
                <a:gd name="T26" fmla="*/ 122 w 180"/>
                <a:gd name="T27" fmla="*/ 43 h 251"/>
                <a:gd name="T28" fmla="*/ 101 w 180"/>
                <a:gd name="T29" fmla="*/ 45 h 251"/>
                <a:gd name="T30" fmla="*/ 85 w 180"/>
                <a:gd name="T31" fmla="*/ 52 h 251"/>
                <a:gd name="T32" fmla="*/ 72 w 180"/>
                <a:gd name="T33" fmla="*/ 64 h 251"/>
                <a:gd name="T34" fmla="*/ 63 w 180"/>
                <a:gd name="T35" fmla="*/ 80 h 251"/>
                <a:gd name="T36" fmla="*/ 58 w 180"/>
                <a:gd name="T37" fmla="*/ 101 h 251"/>
                <a:gd name="T38" fmla="*/ 56 w 180"/>
                <a:gd name="T39" fmla="*/ 125 h 251"/>
                <a:gd name="T40" fmla="*/ 58 w 180"/>
                <a:gd name="T41" fmla="*/ 155 h 251"/>
                <a:gd name="T42" fmla="*/ 66 w 180"/>
                <a:gd name="T43" fmla="*/ 178 h 251"/>
                <a:gd name="T44" fmla="*/ 80 w 180"/>
                <a:gd name="T45" fmla="*/ 195 h 251"/>
                <a:gd name="T46" fmla="*/ 99 w 180"/>
                <a:gd name="T47" fmla="*/ 204 h 251"/>
                <a:gd name="T48" fmla="*/ 124 w 180"/>
                <a:gd name="T49" fmla="*/ 207 h 251"/>
                <a:gd name="T50" fmla="*/ 136 w 180"/>
                <a:gd name="T51" fmla="*/ 207 h 251"/>
                <a:gd name="T52" fmla="*/ 147 w 180"/>
                <a:gd name="T53" fmla="*/ 206 h 251"/>
                <a:gd name="T54" fmla="*/ 155 w 180"/>
                <a:gd name="T55" fmla="*/ 204 h 251"/>
                <a:gd name="T56" fmla="*/ 168 w 180"/>
                <a:gd name="T57" fmla="*/ 200 h 251"/>
                <a:gd name="T58" fmla="*/ 168 w 180"/>
                <a:gd name="T59" fmla="*/ 200 h 251"/>
                <a:gd name="T60" fmla="*/ 168 w 180"/>
                <a:gd name="T61" fmla="*/ 200 h 251"/>
                <a:gd name="T62" fmla="*/ 173 w 180"/>
                <a:gd name="T63" fmla="*/ 211 h 251"/>
                <a:gd name="T64" fmla="*/ 175 w 180"/>
                <a:gd name="T65" fmla="*/ 220 h 251"/>
                <a:gd name="T66" fmla="*/ 178 w 180"/>
                <a:gd name="T67" fmla="*/ 230 h 251"/>
                <a:gd name="T68" fmla="*/ 180 w 180"/>
                <a:gd name="T69" fmla="*/ 241 h 251"/>
                <a:gd name="T70" fmla="*/ 180 w 180"/>
                <a:gd name="T71" fmla="*/ 241 h 251"/>
                <a:gd name="T72" fmla="*/ 180 w 180"/>
                <a:gd name="T73" fmla="*/ 241 h 251"/>
                <a:gd name="T74" fmla="*/ 162 w 180"/>
                <a:gd name="T75" fmla="*/ 246 h 251"/>
                <a:gd name="T76" fmla="*/ 147 w 180"/>
                <a:gd name="T77" fmla="*/ 249 h 251"/>
                <a:gd name="T78" fmla="*/ 117 w 180"/>
                <a:gd name="T79" fmla="*/ 251 h 251"/>
                <a:gd name="T80" fmla="*/ 91 w 180"/>
                <a:gd name="T81" fmla="*/ 249 h 251"/>
                <a:gd name="T82" fmla="*/ 66 w 180"/>
                <a:gd name="T83" fmla="*/ 242 h 251"/>
                <a:gd name="T84" fmla="*/ 47 w 180"/>
                <a:gd name="T85" fmla="*/ 232 h 251"/>
                <a:gd name="T86" fmla="*/ 30 w 180"/>
                <a:gd name="T87" fmla="*/ 216 h 251"/>
                <a:gd name="T88" fmla="*/ 17 w 180"/>
                <a:gd name="T89" fmla="*/ 197 h 251"/>
                <a:gd name="T90" fmla="*/ 7 w 180"/>
                <a:gd name="T91" fmla="*/ 176 h 251"/>
                <a:gd name="T92" fmla="*/ 2 w 180"/>
                <a:gd name="T93" fmla="*/ 152 h 251"/>
                <a:gd name="T94" fmla="*/ 0 w 180"/>
                <a:gd name="T95" fmla="*/ 125 h 251"/>
                <a:gd name="T96" fmla="*/ 2 w 180"/>
                <a:gd name="T97" fmla="*/ 99 h 251"/>
                <a:gd name="T98" fmla="*/ 9 w 180"/>
                <a:gd name="T99" fmla="*/ 76 h 251"/>
                <a:gd name="T100" fmla="*/ 17 w 180"/>
                <a:gd name="T101" fmla="*/ 54 h 251"/>
                <a:gd name="T102" fmla="*/ 31 w 180"/>
                <a:gd name="T103" fmla="*/ 36 h 251"/>
                <a:gd name="T104" fmla="*/ 47 w 180"/>
                <a:gd name="T105" fmla="*/ 21 h 251"/>
                <a:gd name="T106" fmla="*/ 66 w 180"/>
                <a:gd name="T107" fmla="*/ 8 h 251"/>
                <a:gd name="T108" fmla="*/ 91 w 180"/>
                <a:gd name="T109" fmla="*/ 1 h 251"/>
                <a:gd name="T110" fmla="*/ 117 w 180"/>
                <a:gd name="T1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251">
                  <a:moveTo>
                    <a:pt x="117" y="0"/>
                  </a:moveTo>
                  <a:lnTo>
                    <a:pt x="147" y="1"/>
                  </a:lnTo>
                  <a:lnTo>
                    <a:pt x="161" y="5"/>
                  </a:lnTo>
                  <a:lnTo>
                    <a:pt x="176" y="10"/>
                  </a:lnTo>
                  <a:lnTo>
                    <a:pt x="176" y="10"/>
                  </a:lnTo>
                  <a:lnTo>
                    <a:pt x="176" y="10"/>
                  </a:lnTo>
                  <a:lnTo>
                    <a:pt x="175" y="21"/>
                  </a:lnTo>
                  <a:lnTo>
                    <a:pt x="173" y="31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52" y="47"/>
                  </a:lnTo>
                  <a:lnTo>
                    <a:pt x="143" y="45"/>
                  </a:lnTo>
                  <a:lnTo>
                    <a:pt x="133" y="43"/>
                  </a:lnTo>
                  <a:lnTo>
                    <a:pt x="122" y="43"/>
                  </a:lnTo>
                  <a:lnTo>
                    <a:pt x="101" y="45"/>
                  </a:lnTo>
                  <a:lnTo>
                    <a:pt x="85" y="52"/>
                  </a:lnTo>
                  <a:lnTo>
                    <a:pt x="72" y="64"/>
                  </a:lnTo>
                  <a:lnTo>
                    <a:pt x="63" y="80"/>
                  </a:lnTo>
                  <a:lnTo>
                    <a:pt x="58" y="101"/>
                  </a:lnTo>
                  <a:lnTo>
                    <a:pt x="56" y="125"/>
                  </a:lnTo>
                  <a:lnTo>
                    <a:pt x="58" y="155"/>
                  </a:lnTo>
                  <a:lnTo>
                    <a:pt x="66" y="178"/>
                  </a:lnTo>
                  <a:lnTo>
                    <a:pt x="80" y="195"/>
                  </a:lnTo>
                  <a:lnTo>
                    <a:pt x="99" y="204"/>
                  </a:lnTo>
                  <a:lnTo>
                    <a:pt x="124" y="207"/>
                  </a:lnTo>
                  <a:lnTo>
                    <a:pt x="136" y="207"/>
                  </a:lnTo>
                  <a:lnTo>
                    <a:pt x="147" y="206"/>
                  </a:lnTo>
                  <a:lnTo>
                    <a:pt x="155" y="204"/>
                  </a:lnTo>
                  <a:lnTo>
                    <a:pt x="168" y="200"/>
                  </a:lnTo>
                  <a:lnTo>
                    <a:pt x="168" y="200"/>
                  </a:lnTo>
                  <a:lnTo>
                    <a:pt x="168" y="200"/>
                  </a:lnTo>
                  <a:lnTo>
                    <a:pt x="173" y="211"/>
                  </a:lnTo>
                  <a:lnTo>
                    <a:pt x="175" y="220"/>
                  </a:lnTo>
                  <a:lnTo>
                    <a:pt x="178" y="230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62" y="246"/>
                  </a:lnTo>
                  <a:lnTo>
                    <a:pt x="147" y="249"/>
                  </a:lnTo>
                  <a:lnTo>
                    <a:pt x="117" y="251"/>
                  </a:lnTo>
                  <a:lnTo>
                    <a:pt x="91" y="249"/>
                  </a:lnTo>
                  <a:lnTo>
                    <a:pt x="66" y="242"/>
                  </a:lnTo>
                  <a:lnTo>
                    <a:pt x="47" y="232"/>
                  </a:lnTo>
                  <a:lnTo>
                    <a:pt x="30" y="216"/>
                  </a:lnTo>
                  <a:lnTo>
                    <a:pt x="17" y="197"/>
                  </a:lnTo>
                  <a:lnTo>
                    <a:pt x="7" y="176"/>
                  </a:lnTo>
                  <a:lnTo>
                    <a:pt x="2" y="152"/>
                  </a:lnTo>
                  <a:lnTo>
                    <a:pt x="0" y="125"/>
                  </a:lnTo>
                  <a:lnTo>
                    <a:pt x="2" y="99"/>
                  </a:lnTo>
                  <a:lnTo>
                    <a:pt x="9" y="76"/>
                  </a:lnTo>
                  <a:lnTo>
                    <a:pt x="17" y="54"/>
                  </a:lnTo>
                  <a:lnTo>
                    <a:pt x="31" y="36"/>
                  </a:lnTo>
                  <a:lnTo>
                    <a:pt x="47" y="21"/>
                  </a:lnTo>
                  <a:lnTo>
                    <a:pt x="66" y="8"/>
                  </a:lnTo>
                  <a:lnTo>
                    <a:pt x="91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46"/>
            <p:cNvSpPr>
              <a:spLocks/>
            </p:cNvSpPr>
            <p:nvPr/>
          </p:nvSpPr>
          <p:spPr bwMode="auto">
            <a:xfrm>
              <a:off x="3879850" y="4419601"/>
              <a:ext cx="287338" cy="393700"/>
            </a:xfrm>
            <a:custGeom>
              <a:avLst/>
              <a:gdLst>
                <a:gd name="T0" fmla="*/ 24 w 181"/>
                <a:gd name="T1" fmla="*/ 0 h 248"/>
                <a:gd name="T2" fmla="*/ 36 w 181"/>
                <a:gd name="T3" fmla="*/ 0 h 248"/>
                <a:gd name="T4" fmla="*/ 50 w 181"/>
                <a:gd name="T5" fmla="*/ 2 h 248"/>
                <a:gd name="T6" fmla="*/ 50 w 181"/>
                <a:gd name="T7" fmla="*/ 2 h 248"/>
                <a:gd name="T8" fmla="*/ 50 w 181"/>
                <a:gd name="T9" fmla="*/ 98 h 248"/>
                <a:gd name="T10" fmla="*/ 131 w 181"/>
                <a:gd name="T11" fmla="*/ 98 h 248"/>
                <a:gd name="T12" fmla="*/ 131 w 181"/>
                <a:gd name="T13" fmla="*/ 2 h 248"/>
                <a:gd name="T14" fmla="*/ 131 w 181"/>
                <a:gd name="T15" fmla="*/ 2 h 248"/>
                <a:gd name="T16" fmla="*/ 143 w 181"/>
                <a:gd name="T17" fmla="*/ 0 h 248"/>
                <a:gd name="T18" fmla="*/ 155 w 181"/>
                <a:gd name="T19" fmla="*/ 0 h 248"/>
                <a:gd name="T20" fmla="*/ 167 w 181"/>
                <a:gd name="T21" fmla="*/ 0 h 248"/>
                <a:gd name="T22" fmla="*/ 181 w 181"/>
                <a:gd name="T23" fmla="*/ 2 h 248"/>
                <a:gd name="T24" fmla="*/ 181 w 181"/>
                <a:gd name="T25" fmla="*/ 2 h 248"/>
                <a:gd name="T26" fmla="*/ 181 w 181"/>
                <a:gd name="T27" fmla="*/ 247 h 248"/>
                <a:gd name="T28" fmla="*/ 181 w 181"/>
                <a:gd name="T29" fmla="*/ 247 h 248"/>
                <a:gd name="T30" fmla="*/ 169 w 181"/>
                <a:gd name="T31" fmla="*/ 248 h 248"/>
                <a:gd name="T32" fmla="*/ 157 w 181"/>
                <a:gd name="T33" fmla="*/ 248 h 248"/>
                <a:gd name="T34" fmla="*/ 143 w 181"/>
                <a:gd name="T35" fmla="*/ 248 h 248"/>
                <a:gd name="T36" fmla="*/ 131 w 181"/>
                <a:gd name="T37" fmla="*/ 247 h 248"/>
                <a:gd name="T38" fmla="*/ 131 w 181"/>
                <a:gd name="T39" fmla="*/ 247 h 248"/>
                <a:gd name="T40" fmla="*/ 131 w 181"/>
                <a:gd name="T41" fmla="*/ 142 h 248"/>
                <a:gd name="T42" fmla="*/ 50 w 181"/>
                <a:gd name="T43" fmla="*/ 142 h 248"/>
                <a:gd name="T44" fmla="*/ 50 w 181"/>
                <a:gd name="T45" fmla="*/ 247 h 248"/>
                <a:gd name="T46" fmla="*/ 50 w 181"/>
                <a:gd name="T47" fmla="*/ 247 h 248"/>
                <a:gd name="T48" fmla="*/ 36 w 181"/>
                <a:gd name="T49" fmla="*/ 248 h 248"/>
                <a:gd name="T50" fmla="*/ 26 w 181"/>
                <a:gd name="T51" fmla="*/ 248 h 248"/>
                <a:gd name="T52" fmla="*/ 12 w 181"/>
                <a:gd name="T53" fmla="*/ 248 h 248"/>
                <a:gd name="T54" fmla="*/ 0 w 181"/>
                <a:gd name="T55" fmla="*/ 247 h 248"/>
                <a:gd name="T56" fmla="*/ 0 w 181"/>
                <a:gd name="T57" fmla="*/ 247 h 248"/>
                <a:gd name="T58" fmla="*/ 0 w 181"/>
                <a:gd name="T59" fmla="*/ 2 h 248"/>
                <a:gd name="T60" fmla="*/ 0 w 181"/>
                <a:gd name="T61" fmla="*/ 2 h 248"/>
                <a:gd name="T62" fmla="*/ 12 w 181"/>
                <a:gd name="T63" fmla="*/ 0 h 248"/>
                <a:gd name="T64" fmla="*/ 24 w 181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1" h="248">
                  <a:moveTo>
                    <a:pt x="24" y="0"/>
                  </a:moveTo>
                  <a:lnTo>
                    <a:pt x="36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98"/>
                  </a:lnTo>
                  <a:lnTo>
                    <a:pt x="131" y="98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43" y="0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81" y="2"/>
                  </a:lnTo>
                  <a:lnTo>
                    <a:pt x="181" y="2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69" y="248"/>
                  </a:lnTo>
                  <a:lnTo>
                    <a:pt x="157" y="248"/>
                  </a:lnTo>
                  <a:lnTo>
                    <a:pt x="143" y="248"/>
                  </a:lnTo>
                  <a:lnTo>
                    <a:pt x="131" y="247"/>
                  </a:lnTo>
                  <a:lnTo>
                    <a:pt x="131" y="247"/>
                  </a:lnTo>
                  <a:lnTo>
                    <a:pt x="131" y="142"/>
                  </a:lnTo>
                  <a:lnTo>
                    <a:pt x="50" y="142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48"/>
                  </a:lnTo>
                  <a:lnTo>
                    <a:pt x="26" y="248"/>
                  </a:lnTo>
                  <a:lnTo>
                    <a:pt x="12" y="248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47"/>
            <p:cNvSpPr>
              <a:spLocks noEditPoints="1"/>
            </p:cNvSpPr>
            <p:nvPr/>
          </p:nvSpPr>
          <p:spPr bwMode="auto">
            <a:xfrm>
              <a:off x="1898650" y="3048001"/>
              <a:ext cx="1651000" cy="1119188"/>
            </a:xfrm>
            <a:custGeom>
              <a:avLst/>
              <a:gdLst>
                <a:gd name="T0" fmla="*/ 1005 w 1040"/>
                <a:gd name="T1" fmla="*/ 671 h 705"/>
                <a:gd name="T2" fmla="*/ 984 w 1040"/>
                <a:gd name="T3" fmla="*/ 594 h 705"/>
                <a:gd name="T4" fmla="*/ 919 w 1040"/>
                <a:gd name="T5" fmla="*/ 594 h 705"/>
                <a:gd name="T6" fmla="*/ 895 w 1040"/>
                <a:gd name="T7" fmla="*/ 592 h 705"/>
                <a:gd name="T8" fmla="*/ 893 w 1040"/>
                <a:gd name="T9" fmla="*/ 452 h 705"/>
                <a:gd name="T10" fmla="*/ 899 w 1040"/>
                <a:gd name="T11" fmla="*/ 447 h 705"/>
                <a:gd name="T12" fmla="*/ 705 w 1040"/>
                <a:gd name="T13" fmla="*/ 370 h 705"/>
                <a:gd name="T14" fmla="*/ 106 w 1040"/>
                <a:gd name="T15" fmla="*/ 559 h 705"/>
                <a:gd name="T16" fmla="*/ 145 w 1040"/>
                <a:gd name="T17" fmla="*/ 560 h 705"/>
                <a:gd name="T18" fmla="*/ 146 w 1040"/>
                <a:gd name="T19" fmla="*/ 671 h 705"/>
                <a:gd name="T20" fmla="*/ 35 w 1040"/>
                <a:gd name="T21" fmla="*/ 370 h 705"/>
                <a:gd name="T22" fmla="*/ 377 w 1040"/>
                <a:gd name="T23" fmla="*/ 335 h 705"/>
                <a:gd name="T24" fmla="*/ 424 w 1040"/>
                <a:gd name="T25" fmla="*/ 335 h 705"/>
                <a:gd name="T26" fmla="*/ 518 w 1040"/>
                <a:gd name="T27" fmla="*/ 216 h 705"/>
                <a:gd name="T28" fmla="*/ 525 w 1040"/>
                <a:gd name="T29" fmla="*/ 220 h 705"/>
                <a:gd name="T30" fmla="*/ 551 w 1040"/>
                <a:gd name="T31" fmla="*/ 258 h 705"/>
                <a:gd name="T32" fmla="*/ 590 w 1040"/>
                <a:gd name="T33" fmla="*/ 311 h 705"/>
                <a:gd name="T34" fmla="*/ 607 w 1040"/>
                <a:gd name="T35" fmla="*/ 335 h 705"/>
                <a:gd name="T36" fmla="*/ 638 w 1040"/>
                <a:gd name="T37" fmla="*/ 335 h 705"/>
                <a:gd name="T38" fmla="*/ 670 w 1040"/>
                <a:gd name="T39" fmla="*/ 335 h 705"/>
                <a:gd name="T40" fmla="*/ 340 w 1040"/>
                <a:gd name="T41" fmla="*/ 0 h 705"/>
                <a:gd name="T42" fmla="*/ 703 w 1040"/>
                <a:gd name="T43" fmla="*/ 3 h 705"/>
                <a:gd name="T44" fmla="*/ 705 w 1040"/>
                <a:gd name="T45" fmla="*/ 258 h 705"/>
                <a:gd name="T46" fmla="*/ 705 w 1040"/>
                <a:gd name="T47" fmla="*/ 330 h 705"/>
                <a:gd name="T48" fmla="*/ 1036 w 1040"/>
                <a:gd name="T49" fmla="*/ 337 h 705"/>
                <a:gd name="T50" fmla="*/ 1040 w 1040"/>
                <a:gd name="T51" fmla="*/ 477 h 705"/>
                <a:gd name="T52" fmla="*/ 1035 w 1040"/>
                <a:gd name="T53" fmla="*/ 482 h 705"/>
                <a:gd name="T54" fmla="*/ 993 w 1040"/>
                <a:gd name="T55" fmla="*/ 482 h 705"/>
                <a:gd name="T56" fmla="*/ 933 w 1040"/>
                <a:gd name="T57" fmla="*/ 482 h 705"/>
                <a:gd name="T58" fmla="*/ 1035 w 1040"/>
                <a:gd name="T59" fmla="*/ 559 h 705"/>
                <a:gd name="T60" fmla="*/ 1040 w 1040"/>
                <a:gd name="T61" fmla="*/ 564 h 705"/>
                <a:gd name="T62" fmla="*/ 1036 w 1040"/>
                <a:gd name="T63" fmla="*/ 704 h 705"/>
                <a:gd name="T64" fmla="*/ 673 w 1040"/>
                <a:gd name="T65" fmla="*/ 704 h 705"/>
                <a:gd name="T66" fmla="*/ 670 w 1040"/>
                <a:gd name="T67" fmla="*/ 693 h 705"/>
                <a:gd name="T68" fmla="*/ 670 w 1040"/>
                <a:gd name="T69" fmla="*/ 456 h 705"/>
                <a:gd name="T70" fmla="*/ 670 w 1040"/>
                <a:gd name="T71" fmla="*/ 377 h 705"/>
                <a:gd name="T72" fmla="*/ 593 w 1040"/>
                <a:gd name="T73" fmla="*/ 368 h 705"/>
                <a:gd name="T74" fmla="*/ 586 w 1040"/>
                <a:gd name="T75" fmla="*/ 361 h 705"/>
                <a:gd name="T76" fmla="*/ 560 w 1040"/>
                <a:gd name="T77" fmla="*/ 326 h 705"/>
                <a:gd name="T78" fmla="*/ 529 w 1040"/>
                <a:gd name="T79" fmla="*/ 283 h 705"/>
                <a:gd name="T80" fmla="*/ 516 w 1040"/>
                <a:gd name="T81" fmla="*/ 274 h 705"/>
                <a:gd name="T82" fmla="*/ 490 w 1040"/>
                <a:gd name="T83" fmla="*/ 311 h 705"/>
                <a:gd name="T84" fmla="*/ 459 w 1040"/>
                <a:gd name="T85" fmla="*/ 354 h 705"/>
                <a:gd name="T86" fmla="*/ 446 w 1040"/>
                <a:gd name="T87" fmla="*/ 368 h 705"/>
                <a:gd name="T88" fmla="*/ 370 w 1040"/>
                <a:gd name="T89" fmla="*/ 522 h 705"/>
                <a:gd name="T90" fmla="*/ 370 w 1040"/>
                <a:gd name="T91" fmla="*/ 634 h 705"/>
                <a:gd name="T92" fmla="*/ 370 w 1040"/>
                <a:gd name="T93" fmla="*/ 700 h 705"/>
                <a:gd name="T94" fmla="*/ 364 w 1040"/>
                <a:gd name="T95" fmla="*/ 705 h 705"/>
                <a:gd name="T96" fmla="*/ 113 w 1040"/>
                <a:gd name="T97" fmla="*/ 702 h 705"/>
                <a:gd name="T98" fmla="*/ 111 w 1040"/>
                <a:gd name="T99" fmla="*/ 672 h 705"/>
                <a:gd name="T100" fmla="*/ 111 w 1040"/>
                <a:gd name="T101" fmla="*/ 613 h 705"/>
                <a:gd name="T102" fmla="*/ 106 w 1040"/>
                <a:gd name="T103" fmla="*/ 594 h 705"/>
                <a:gd name="T104" fmla="*/ 47 w 1040"/>
                <a:gd name="T105" fmla="*/ 594 h 705"/>
                <a:gd name="T106" fmla="*/ 5 w 1040"/>
                <a:gd name="T107" fmla="*/ 594 h 705"/>
                <a:gd name="T108" fmla="*/ 0 w 1040"/>
                <a:gd name="T109" fmla="*/ 588 h 705"/>
                <a:gd name="T110" fmla="*/ 3 w 1040"/>
                <a:gd name="T111" fmla="*/ 335 h 705"/>
                <a:gd name="T112" fmla="*/ 335 w 1040"/>
                <a:gd name="T113" fmla="*/ 330 h 705"/>
                <a:gd name="T114" fmla="*/ 335 w 1040"/>
                <a:gd name="T115" fmla="*/ 183 h 705"/>
                <a:gd name="T116" fmla="*/ 335 w 1040"/>
                <a:gd name="T117" fmla="*/ 71 h 705"/>
                <a:gd name="T118" fmla="*/ 335 w 1040"/>
                <a:gd name="T119" fmla="*/ 5 h 705"/>
                <a:gd name="T120" fmla="*/ 340 w 1040"/>
                <a:gd name="T12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0" h="705">
                  <a:moveTo>
                    <a:pt x="705" y="370"/>
                  </a:moveTo>
                  <a:lnTo>
                    <a:pt x="705" y="671"/>
                  </a:lnTo>
                  <a:lnTo>
                    <a:pt x="1005" y="671"/>
                  </a:lnTo>
                  <a:lnTo>
                    <a:pt x="1005" y="594"/>
                  </a:lnTo>
                  <a:lnTo>
                    <a:pt x="1000" y="594"/>
                  </a:lnTo>
                  <a:lnTo>
                    <a:pt x="984" y="594"/>
                  </a:lnTo>
                  <a:lnTo>
                    <a:pt x="963" y="594"/>
                  </a:lnTo>
                  <a:lnTo>
                    <a:pt x="940" y="594"/>
                  </a:lnTo>
                  <a:lnTo>
                    <a:pt x="919" y="594"/>
                  </a:lnTo>
                  <a:lnTo>
                    <a:pt x="904" y="594"/>
                  </a:lnTo>
                  <a:lnTo>
                    <a:pt x="899" y="594"/>
                  </a:lnTo>
                  <a:lnTo>
                    <a:pt x="895" y="592"/>
                  </a:lnTo>
                  <a:lnTo>
                    <a:pt x="895" y="590"/>
                  </a:lnTo>
                  <a:lnTo>
                    <a:pt x="893" y="588"/>
                  </a:lnTo>
                  <a:lnTo>
                    <a:pt x="893" y="452"/>
                  </a:lnTo>
                  <a:lnTo>
                    <a:pt x="895" y="450"/>
                  </a:lnTo>
                  <a:lnTo>
                    <a:pt x="895" y="449"/>
                  </a:lnTo>
                  <a:lnTo>
                    <a:pt x="899" y="447"/>
                  </a:lnTo>
                  <a:lnTo>
                    <a:pt x="1005" y="447"/>
                  </a:lnTo>
                  <a:lnTo>
                    <a:pt x="1005" y="370"/>
                  </a:lnTo>
                  <a:lnTo>
                    <a:pt x="705" y="370"/>
                  </a:lnTo>
                  <a:close/>
                  <a:moveTo>
                    <a:pt x="35" y="370"/>
                  </a:moveTo>
                  <a:lnTo>
                    <a:pt x="35" y="559"/>
                  </a:lnTo>
                  <a:lnTo>
                    <a:pt x="106" y="559"/>
                  </a:lnTo>
                  <a:lnTo>
                    <a:pt x="127" y="559"/>
                  </a:lnTo>
                  <a:lnTo>
                    <a:pt x="141" y="559"/>
                  </a:lnTo>
                  <a:lnTo>
                    <a:pt x="145" y="560"/>
                  </a:lnTo>
                  <a:lnTo>
                    <a:pt x="146" y="560"/>
                  </a:lnTo>
                  <a:lnTo>
                    <a:pt x="146" y="564"/>
                  </a:lnTo>
                  <a:lnTo>
                    <a:pt x="146" y="671"/>
                  </a:lnTo>
                  <a:lnTo>
                    <a:pt x="335" y="671"/>
                  </a:lnTo>
                  <a:lnTo>
                    <a:pt x="335" y="370"/>
                  </a:lnTo>
                  <a:lnTo>
                    <a:pt x="35" y="370"/>
                  </a:lnTo>
                  <a:close/>
                  <a:moveTo>
                    <a:pt x="370" y="35"/>
                  </a:moveTo>
                  <a:lnTo>
                    <a:pt x="370" y="335"/>
                  </a:lnTo>
                  <a:lnTo>
                    <a:pt x="377" y="335"/>
                  </a:lnTo>
                  <a:lnTo>
                    <a:pt x="392" y="335"/>
                  </a:lnTo>
                  <a:lnTo>
                    <a:pt x="410" y="335"/>
                  </a:lnTo>
                  <a:lnTo>
                    <a:pt x="424" y="335"/>
                  </a:lnTo>
                  <a:lnTo>
                    <a:pt x="431" y="335"/>
                  </a:lnTo>
                  <a:lnTo>
                    <a:pt x="516" y="216"/>
                  </a:lnTo>
                  <a:lnTo>
                    <a:pt x="518" y="216"/>
                  </a:lnTo>
                  <a:lnTo>
                    <a:pt x="520" y="216"/>
                  </a:lnTo>
                  <a:lnTo>
                    <a:pt x="522" y="216"/>
                  </a:lnTo>
                  <a:lnTo>
                    <a:pt x="525" y="220"/>
                  </a:lnTo>
                  <a:lnTo>
                    <a:pt x="530" y="229"/>
                  </a:lnTo>
                  <a:lnTo>
                    <a:pt x="541" y="243"/>
                  </a:lnTo>
                  <a:lnTo>
                    <a:pt x="551" y="258"/>
                  </a:lnTo>
                  <a:lnTo>
                    <a:pt x="565" y="276"/>
                  </a:lnTo>
                  <a:lnTo>
                    <a:pt x="577" y="293"/>
                  </a:lnTo>
                  <a:lnTo>
                    <a:pt x="590" y="311"/>
                  </a:lnTo>
                  <a:lnTo>
                    <a:pt x="598" y="323"/>
                  </a:lnTo>
                  <a:lnTo>
                    <a:pt x="605" y="332"/>
                  </a:lnTo>
                  <a:lnTo>
                    <a:pt x="607" y="335"/>
                  </a:lnTo>
                  <a:lnTo>
                    <a:pt x="612" y="335"/>
                  </a:lnTo>
                  <a:lnTo>
                    <a:pt x="625" y="335"/>
                  </a:lnTo>
                  <a:lnTo>
                    <a:pt x="638" y="335"/>
                  </a:lnTo>
                  <a:lnTo>
                    <a:pt x="654" y="335"/>
                  </a:lnTo>
                  <a:lnTo>
                    <a:pt x="666" y="335"/>
                  </a:lnTo>
                  <a:lnTo>
                    <a:pt x="670" y="335"/>
                  </a:lnTo>
                  <a:lnTo>
                    <a:pt x="670" y="35"/>
                  </a:lnTo>
                  <a:lnTo>
                    <a:pt x="370" y="35"/>
                  </a:lnTo>
                  <a:close/>
                  <a:moveTo>
                    <a:pt x="340" y="0"/>
                  </a:moveTo>
                  <a:lnTo>
                    <a:pt x="700" y="0"/>
                  </a:lnTo>
                  <a:lnTo>
                    <a:pt x="701" y="2"/>
                  </a:lnTo>
                  <a:lnTo>
                    <a:pt x="703" y="3"/>
                  </a:lnTo>
                  <a:lnTo>
                    <a:pt x="705" y="5"/>
                  </a:lnTo>
                  <a:lnTo>
                    <a:pt x="705" y="222"/>
                  </a:lnTo>
                  <a:lnTo>
                    <a:pt x="705" y="258"/>
                  </a:lnTo>
                  <a:lnTo>
                    <a:pt x="705" y="290"/>
                  </a:lnTo>
                  <a:lnTo>
                    <a:pt x="705" y="314"/>
                  </a:lnTo>
                  <a:lnTo>
                    <a:pt x="705" y="330"/>
                  </a:lnTo>
                  <a:lnTo>
                    <a:pt x="705" y="335"/>
                  </a:lnTo>
                  <a:lnTo>
                    <a:pt x="1035" y="335"/>
                  </a:lnTo>
                  <a:lnTo>
                    <a:pt x="1036" y="337"/>
                  </a:lnTo>
                  <a:lnTo>
                    <a:pt x="1038" y="337"/>
                  </a:lnTo>
                  <a:lnTo>
                    <a:pt x="1040" y="340"/>
                  </a:lnTo>
                  <a:lnTo>
                    <a:pt x="1040" y="477"/>
                  </a:lnTo>
                  <a:lnTo>
                    <a:pt x="1038" y="478"/>
                  </a:lnTo>
                  <a:lnTo>
                    <a:pt x="1036" y="480"/>
                  </a:lnTo>
                  <a:lnTo>
                    <a:pt x="1035" y="482"/>
                  </a:lnTo>
                  <a:lnTo>
                    <a:pt x="1029" y="482"/>
                  </a:lnTo>
                  <a:lnTo>
                    <a:pt x="1014" y="482"/>
                  </a:lnTo>
                  <a:lnTo>
                    <a:pt x="993" y="482"/>
                  </a:lnTo>
                  <a:lnTo>
                    <a:pt x="970" y="482"/>
                  </a:lnTo>
                  <a:lnTo>
                    <a:pt x="949" y="482"/>
                  </a:lnTo>
                  <a:lnTo>
                    <a:pt x="933" y="482"/>
                  </a:lnTo>
                  <a:lnTo>
                    <a:pt x="928" y="482"/>
                  </a:lnTo>
                  <a:lnTo>
                    <a:pt x="928" y="559"/>
                  </a:lnTo>
                  <a:lnTo>
                    <a:pt x="1035" y="559"/>
                  </a:lnTo>
                  <a:lnTo>
                    <a:pt x="1036" y="560"/>
                  </a:lnTo>
                  <a:lnTo>
                    <a:pt x="1038" y="562"/>
                  </a:lnTo>
                  <a:lnTo>
                    <a:pt x="1040" y="564"/>
                  </a:lnTo>
                  <a:lnTo>
                    <a:pt x="1040" y="700"/>
                  </a:lnTo>
                  <a:lnTo>
                    <a:pt x="1038" y="702"/>
                  </a:lnTo>
                  <a:lnTo>
                    <a:pt x="1036" y="704"/>
                  </a:lnTo>
                  <a:lnTo>
                    <a:pt x="1035" y="705"/>
                  </a:lnTo>
                  <a:lnTo>
                    <a:pt x="675" y="705"/>
                  </a:lnTo>
                  <a:lnTo>
                    <a:pt x="673" y="704"/>
                  </a:lnTo>
                  <a:lnTo>
                    <a:pt x="672" y="702"/>
                  </a:lnTo>
                  <a:lnTo>
                    <a:pt x="670" y="700"/>
                  </a:lnTo>
                  <a:lnTo>
                    <a:pt x="670" y="693"/>
                  </a:lnTo>
                  <a:lnTo>
                    <a:pt x="670" y="676"/>
                  </a:lnTo>
                  <a:lnTo>
                    <a:pt x="670" y="494"/>
                  </a:lnTo>
                  <a:lnTo>
                    <a:pt x="670" y="456"/>
                  </a:lnTo>
                  <a:lnTo>
                    <a:pt x="670" y="423"/>
                  </a:lnTo>
                  <a:lnTo>
                    <a:pt x="670" y="395"/>
                  </a:lnTo>
                  <a:lnTo>
                    <a:pt x="670" y="377"/>
                  </a:lnTo>
                  <a:lnTo>
                    <a:pt x="670" y="370"/>
                  </a:lnTo>
                  <a:lnTo>
                    <a:pt x="595" y="370"/>
                  </a:lnTo>
                  <a:lnTo>
                    <a:pt x="593" y="368"/>
                  </a:lnTo>
                  <a:lnTo>
                    <a:pt x="590" y="367"/>
                  </a:lnTo>
                  <a:lnTo>
                    <a:pt x="588" y="365"/>
                  </a:lnTo>
                  <a:lnTo>
                    <a:pt x="586" y="361"/>
                  </a:lnTo>
                  <a:lnTo>
                    <a:pt x="579" y="354"/>
                  </a:lnTo>
                  <a:lnTo>
                    <a:pt x="570" y="340"/>
                  </a:lnTo>
                  <a:lnTo>
                    <a:pt x="560" y="326"/>
                  </a:lnTo>
                  <a:lnTo>
                    <a:pt x="548" y="311"/>
                  </a:lnTo>
                  <a:lnTo>
                    <a:pt x="537" y="295"/>
                  </a:lnTo>
                  <a:lnTo>
                    <a:pt x="529" y="283"/>
                  </a:lnTo>
                  <a:lnTo>
                    <a:pt x="522" y="274"/>
                  </a:lnTo>
                  <a:lnTo>
                    <a:pt x="520" y="271"/>
                  </a:lnTo>
                  <a:lnTo>
                    <a:pt x="516" y="274"/>
                  </a:lnTo>
                  <a:lnTo>
                    <a:pt x="511" y="283"/>
                  </a:lnTo>
                  <a:lnTo>
                    <a:pt x="501" y="297"/>
                  </a:lnTo>
                  <a:lnTo>
                    <a:pt x="490" y="311"/>
                  </a:lnTo>
                  <a:lnTo>
                    <a:pt x="478" y="326"/>
                  </a:lnTo>
                  <a:lnTo>
                    <a:pt x="467" y="342"/>
                  </a:lnTo>
                  <a:lnTo>
                    <a:pt x="459" y="354"/>
                  </a:lnTo>
                  <a:lnTo>
                    <a:pt x="452" y="363"/>
                  </a:lnTo>
                  <a:lnTo>
                    <a:pt x="450" y="367"/>
                  </a:lnTo>
                  <a:lnTo>
                    <a:pt x="446" y="368"/>
                  </a:lnTo>
                  <a:lnTo>
                    <a:pt x="443" y="370"/>
                  </a:lnTo>
                  <a:lnTo>
                    <a:pt x="370" y="370"/>
                  </a:lnTo>
                  <a:lnTo>
                    <a:pt x="370" y="522"/>
                  </a:lnTo>
                  <a:lnTo>
                    <a:pt x="370" y="562"/>
                  </a:lnTo>
                  <a:lnTo>
                    <a:pt x="370" y="599"/>
                  </a:lnTo>
                  <a:lnTo>
                    <a:pt x="370" y="634"/>
                  </a:lnTo>
                  <a:lnTo>
                    <a:pt x="370" y="664"/>
                  </a:lnTo>
                  <a:lnTo>
                    <a:pt x="370" y="686"/>
                  </a:lnTo>
                  <a:lnTo>
                    <a:pt x="370" y="700"/>
                  </a:lnTo>
                  <a:lnTo>
                    <a:pt x="368" y="702"/>
                  </a:lnTo>
                  <a:lnTo>
                    <a:pt x="368" y="704"/>
                  </a:lnTo>
                  <a:lnTo>
                    <a:pt x="364" y="705"/>
                  </a:lnTo>
                  <a:lnTo>
                    <a:pt x="117" y="705"/>
                  </a:lnTo>
                  <a:lnTo>
                    <a:pt x="115" y="704"/>
                  </a:lnTo>
                  <a:lnTo>
                    <a:pt x="113" y="702"/>
                  </a:lnTo>
                  <a:lnTo>
                    <a:pt x="111" y="700"/>
                  </a:lnTo>
                  <a:lnTo>
                    <a:pt x="111" y="690"/>
                  </a:lnTo>
                  <a:lnTo>
                    <a:pt x="111" y="672"/>
                  </a:lnTo>
                  <a:lnTo>
                    <a:pt x="111" y="651"/>
                  </a:lnTo>
                  <a:lnTo>
                    <a:pt x="111" y="630"/>
                  </a:lnTo>
                  <a:lnTo>
                    <a:pt x="111" y="613"/>
                  </a:lnTo>
                  <a:lnTo>
                    <a:pt x="111" y="599"/>
                  </a:lnTo>
                  <a:lnTo>
                    <a:pt x="111" y="594"/>
                  </a:lnTo>
                  <a:lnTo>
                    <a:pt x="106" y="594"/>
                  </a:lnTo>
                  <a:lnTo>
                    <a:pt x="90" y="594"/>
                  </a:lnTo>
                  <a:lnTo>
                    <a:pt x="69" y="594"/>
                  </a:lnTo>
                  <a:lnTo>
                    <a:pt x="47" y="594"/>
                  </a:lnTo>
                  <a:lnTo>
                    <a:pt x="26" y="594"/>
                  </a:lnTo>
                  <a:lnTo>
                    <a:pt x="10" y="594"/>
                  </a:lnTo>
                  <a:lnTo>
                    <a:pt x="5" y="594"/>
                  </a:lnTo>
                  <a:lnTo>
                    <a:pt x="3" y="592"/>
                  </a:lnTo>
                  <a:lnTo>
                    <a:pt x="1" y="590"/>
                  </a:lnTo>
                  <a:lnTo>
                    <a:pt x="0" y="588"/>
                  </a:lnTo>
                  <a:lnTo>
                    <a:pt x="0" y="340"/>
                  </a:lnTo>
                  <a:lnTo>
                    <a:pt x="1" y="337"/>
                  </a:lnTo>
                  <a:lnTo>
                    <a:pt x="3" y="335"/>
                  </a:lnTo>
                  <a:lnTo>
                    <a:pt x="5" y="335"/>
                  </a:lnTo>
                  <a:lnTo>
                    <a:pt x="335" y="335"/>
                  </a:lnTo>
                  <a:lnTo>
                    <a:pt x="335" y="330"/>
                  </a:lnTo>
                  <a:lnTo>
                    <a:pt x="335" y="314"/>
                  </a:lnTo>
                  <a:lnTo>
                    <a:pt x="335" y="288"/>
                  </a:lnTo>
                  <a:lnTo>
                    <a:pt x="335" y="183"/>
                  </a:lnTo>
                  <a:lnTo>
                    <a:pt x="335" y="145"/>
                  </a:lnTo>
                  <a:lnTo>
                    <a:pt x="335" y="106"/>
                  </a:lnTo>
                  <a:lnTo>
                    <a:pt x="335" y="71"/>
                  </a:lnTo>
                  <a:lnTo>
                    <a:pt x="335" y="42"/>
                  </a:lnTo>
                  <a:lnTo>
                    <a:pt x="335" y="19"/>
                  </a:lnTo>
                  <a:lnTo>
                    <a:pt x="335" y="5"/>
                  </a:lnTo>
                  <a:lnTo>
                    <a:pt x="337" y="3"/>
                  </a:lnTo>
                  <a:lnTo>
                    <a:pt x="338" y="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56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RNN </a:t>
            </a:r>
            <a:r>
              <a:rPr lang="ko-KR" altLang="en-US" sz="2800" b="1" dirty="0">
                <a:latin typeface="+mj-ea"/>
                <a:ea typeface="+mj-ea"/>
              </a:rPr>
              <a:t>장</a:t>
            </a:r>
            <a:r>
              <a:rPr lang="en-US" altLang="ko-KR" sz="2800" b="1" dirty="0">
                <a:latin typeface="+mj-ea"/>
                <a:ea typeface="+mj-ea"/>
              </a:rPr>
              <a:t>/</a:t>
            </a:r>
            <a:r>
              <a:rPr lang="ko-KR" altLang="en-US" sz="2800" b="1" dirty="0">
                <a:latin typeface="+mj-ea"/>
                <a:ea typeface="+mj-ea"/>
              </a:rPr>
              <a:t>단점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9377" y="1143212"/>
            <a:ext cx="44849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+mj-ea"/>
                <a:ea typeface="+mj-ea"/>
              </a:rPr>
              <a:t>장점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34306" y="1640544"/>
            <a:ext cx="7026143" cy="1648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Input sequence</a:t>
            </a:r>
            <a:r>
              <a:rPr lang="ko-KR" altLang="en-US" sz="2000" dirty="0">
                <a:latin typeface="+mj-ea"/>
                <a:ea typeface="+mj-ea"/>
              </a:rPr>
              <a:t>의 </a:t>
            </a:r>
            <a:r>
              <a:rPr lang="ko-KR" altLang="en-US" sz="2000" dirty="0">
                <a:solidFill>
                  <a:srgbClr val="FF0000"/>
                </a:solidFill>
                <a:latin typeface="+mj-ea"/>
                <a:ea typeface="+mj-ea"/>
              </a:rPr>
              <a:t>길이에 관계없이 </a:t>
            </a:r>
            <a:r>
              <a:rPr lang="ko-KR" altLang="en-US" sz="2000" dirty="0">
                <a:latin typeface="+mj-ea"/>
                <a:ea typeface="+mj-ea"/>
              </a:rPr>
              <a:t>처리 가능 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Model size</a:t>
            </a:r>
            <a:r>
              <a:rPr lang="ko-KR" altLang="en-US" sz="2000" dirty="0">
                <a:latin typeface="+mj-ea"/>
                <a:ea typeface="+mj-ea"/>
              </a:rPr>
              <a:t>가 </a:t>
            </a:r>
            <a:r>
              <a:rPr lang="en-US" altLang="ko-KR" sz="2000" dirty="0">
                <a:latin typeface="+mj-ea"/>
                <a:ea typeface="+mj-ea"/>
              </a:rPr>
              <a:t>input</a:t>
            </a:r>
            <a:r>
              <a:rPr lang="ko-KR" altLang="en-US" sz="2000" dirty="0">
                <a:latin typeface="+mj-ea"/>
                <a:ea typeface="+mj-ea"/>
              </a:rPr>
              <a:t>의 길이와 관련이 없다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+mj-ea"/>
                <a:ea typeface="+mj-ea"/>
              </a:rPr>
              <a:t>모든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w</a:t>
            </a:r>
            <a:r>
              <a:rPr lang="ko-KR" altLang="en-US" sz="2000" dirty="0">
                <a:solidFill>
                  <a:srgbClr val="FF0000"/>
                </a:solidFill>
                <a:latin typeface="+mj-ea"/>
                <a:ea typeface="+mj-ea"/>
              </a:rPr>
              <a:t>공유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+mj-ea"/>
                <a:ea typeface="+mj-ea"/>
              </a:rPr>
              <a:t>이론상으로는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t</a:t>
            </a:r>
            <a:r>
              <a:rPr lang="ko-KR" altLang="en-US" sz="2000" dirty="0">
                <a:latin typeface="+mj-ea"/>
                <a:ea typeface="+mj-ea"/>
              </a:rPr>
              <a:t>가 길어져도 정보들을 다 기억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매 </a:t>
            </a:r>
            <a:r>
              <a:rPr lang="en-US" altLang="ko-KR" sz="2000" dirty="0">
                <a:latin typeface="+mj-ea"/>
                <a:ea typeface="+mj-ea"/>
              </a:rPr>
              <a:t>time step</a:t>
            </a:r>
            <a:r>
              <a:rPr lang="ko-KR" altLang="en-US" sz="2000" dirty="0">
                <a:latin typeface="+mj-ea"/>
                <a:ea typeface="+mj-ea"/>
              </a:rPr>
              <a:t>에서 같은 </a:t>
            </a:r>
            <a:r>
              <a:rPr lang="en-US" altLang="ko-KR" sz="2000" dirty="0">
                <a:latin typeface="+mj-ea"/>
                <a:ea typeface="+mj-ea"/>
              </a:rPr>
              <a:t>W</a:t>
            </a:r>
            <a:r>
              <a:rPr lang="ko-KR" altLang="en-US" sz="2000" dirty="0">
                <a:latin typeface="+mj-ea"/>
                <a:ea typeface="+mj-ea"/>
              </a:rPr>
              <a:t>를 공유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AF08451-961D-441E-A883-AF990DCE3B87}"/>
              </a:ext>
            </a:extLst>
          </p:cNvPr>
          <p:cNvSpPr txBox="1"/>
          <p:nvPr/>
        </p:nvSpPr>
        <p:spPr>
          <a:xfrm>
            <a:off x="429377" y="3463358"/>
            <a:ext cx="44849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+mj-ea"/>
                <a:ea typeface="+mj-ea"/>
              </a:rPr>
              <a:t>단점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880B5A1-31C4-49C8-9401-FE70BFBCC858}"/>
              </a:ext>
            </a:extLst>
          </p:cNvPr>
          <p:cNvSpPr txBox="1"/>
          <p:nvPr/>
        </p:nvSpPr>
        <p:spPr>
          <a:xfrm>
            <a:off x="510210" y="3927579"/>
            <a:ext cx="7823259" cy="2048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느리다</a:t>
            </a:r>
            <a:r>
              <a:rPr lang="en-US" altLang="ko-KR" sz="2000" dirty="0">
                <a:latin typeface="+mj-ea"/>
                <a:ea typeface="+mj-ea"/>
              </a:rPr>
              <a:t>(parallelized</a:t>
            </a:r>
            <a:r>
              <a:rPr lang="ko-KR" altLang="en-US" sz="2000" dirty="0">
                <a:latin typeface="+mj-ea"/>
                <a:ea typeface="+mj-ea"/>
              </a:rPr>
              <a:t>하게 처리가 안되니까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Vanilla RNN</a:t>
            </a:r>
            <a:r>
              <a:rPr lang="ko-KR" altLang="en-US" sz="2000" dirty="0">
                <a:latin typeface="+mj-ea"/>
                <a:ea typeface="+mj-ea"/>
              </a:rPr>
              <a:t>은 </a:t>
            </a:r>
            <a:r>
              <a:rPr lang="en-US" altLang="ko-KR" sz="2000" dirty="0">
                <a:latin typeface="+mj-ea"/>
                <a:ea typeface="+mj-ea"/>
              </a:rPr>
              <a:t>Vanishing gradient </a:t>
            </a:r>
            <a:r>
              <a:rPr lang="ko-KR" altLang="en-US" sz="2000" dirty="0">
                <a:latin typeface="+mj-ea"/>
                <a:ea typeface="+mj-ea"/>
              </a:rPr>
              <a:t>발생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이론상으로는 </a:t>
            </a:r>
            <a:r>
              <a:rPr lang="en-US" altLang="ko-KR" sz="2000" dirty="0">
                <a:latin typeface="+mj-ea"/>
                <a:ea typeface="+mj-ea"/>
              </a:rPr>
              <a:t>t</a:t>
            </a:r>
            <a:r>
              <a:rPr lang="ko-KR" altLang="en-US" sz="2000" dirty="0">
                <a:latin typeface="+mj-ea"/>
                <a:ea typeface="+mj-ea"/>
              </a:rPr>
              <a:t>가 길어져도 다 기억한다고  했지만</a:t>
            </a:r>
            <a:r>
              <a:rPr lang="en-US" altLang="ko-KR" sz="2000" dirty="0">
                <a:latin typeface="+mj-ea"/>
                <a:ea typeface="+mj-ea"/>
              </a:rPr>
              <a:t>, long-range dependence</a:t>
            </a:r>
            <a:r>
              <a:rPr lang="ko-KR" altLang="en-US" sz="2000" dirty="0">
                <a:latin typeface="+mj-ea"/>
                <a:ea typeface="+mj-ea"/>
              </a:rPr>
              <a:t>는 기억하기 쉽지 않음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041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0" r="6267"/>
          <a:stretch>
            <a:fillRect/>
          </a:stretch>
        </p:blipFill>
        <p:spPr>
          <a:xfrm>
            <a:off x="39663" y="-19047"/>
            <a:ext cx="9144000" cy="3829050"/>
          </a:xfrm>
          <a:custGeom>
            <a:avLst/>
            <a:gdLst>
              <a:gd name="connsiteX0" fmla="*/ 0 w 9144000"/>
              <a:gd name="connsiteY0" fmla="*/ 0 h 3829050"/>
              <a:gd name="connsiteX1" fmla="*/ 9144000 w 9144000"/>
              <a:gd name="connsiteY1" fmla="*/ 0 h 3829050"/>
              <a:gd name="connsiteX2" fmla="*/ 9144000 w 9144000"/>
              <a:gd name="connsiteY2" fmla="*/ 3829050 h 3829050"/>
              <a:gd name="connsiteX3" fmla="*/ 0 w 9144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829050">
                <a:moveTo>
                  <a:pt x="0" y="0"/>
                </a:moveTo>
                <a:lnTo>
                  <a:pt x="9144000" y="0"/>
                </a:lnTo>
                <a:lnTo>
                  <a:pt x="9144000" y="3829050"/>
                </a:lnTo>
                <a:lnTo>
                  <a:pt x="0" y="3829050"/>
                </a:lnTo>
                <a:close/>
              </a:path>
            </a:pathLst>
          </a:cu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593278" y="1791997"/>
            <a:ext cx="27909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166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976" y="3999913"/>
            <a:ext cx="8444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/>
              <a:t>Towards Modeling Longer Dependence</a:t>
            </a:r>
            <a:endParaRPr lang="ko-KR" altLang="en-US" sz="34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72508" y="4775201"/>
            <a:ext cx="4198985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72508" y="5892801"/>
            <a:ext cx="4198985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260154" y="6184601"/>
            <a:ext cx="623690" cy="381599"/>
            <a:chOff x="1271588" y="3048001"/>
            <a:chExt cx="2895600" cy="1771650"/>
          </a:xfrm>
        </p:grpSpPr>
        <p:sp>
          <p:nvSpPr>
            <p:cNvPr id="13" name="Freeform 1538"/>
            <p:cNvSpPr>
              <a:spLocks/>
            </p:cNvSpPr>
            <p:nvPr/>
          </p:nvSpPr>
          <p:spPr bwMode="auto">
            <a:xfrm>
              <a:off x="1271588" y="4418013"/>
              <a:ext cx="249238" cy="401638"/>
            </a:xfrm>
            <a:custGeom>
              <a:avLst/>
              <a:gdLst>
                <a:gd name="T0" fmla="*/ 119 w 157"/>
                <a:gd name="T1" fmla="*/ 1 h 253"/>
                <a:gd name="T2" fmla="*/ 145 w 157"/>
                <a:gd name="T3" fmla="*/ 8 h 253"/>
                <a:gd name="T4" fmla="*/ 145 w 157"/>
                <a:gd name="T5" fmla="*/ 10 h 253"/>
                <a:gd name="T6" fmla="*/ 138 w 157"/>
                <a:gd name="T7" fmla="*/ 40 h 253"/>
                <a:gd name="T8" fmla="*/ 128 w 157"/>
                <a:gd name="T9" fmla="*/ 36 h 253"/>
                <a:gd name="T10" fmla="*/ 103 w 157"/>
                <a:gd name="T11" fmla="*/ 31 h 253"/>
                <a:gd name="T12" fmla="*/ 70 w 157"/>
                <a:gd name="T13" fmla="*/ 33 h 253"/>
                <a:gd name="T14" fmla="*/ 53 w 157"/>
                <a:gd name="T15" fmla="*/ 43 h 253"/>
                <a:gd name="T16" fmla="*/ 47 w 157"/>
                <a:gd name="T17" fmla="*/ 56 h 253"/>
                <a:gd name="T18" fmla="*/ 47 w 157"/>
                <a:gd name="T19" fmla="*/ 69 h 253"/>
                <a:gd name="T20" fmla="*/ 53 w 157"/>
                <a:gd name="T21" fmla="*/ 80 h 253"/>
                <a:gd name="T22" fmla="*/ 61 w 157"/>
                <a:gd name="T23" fmla="*/ 89 h 253"/>
                <a:gd name="T24" fmla="*/ 80 w 157"/>
                <a:gd name="T25" fmla="*/ 99 h 253"/>
                <a:gd name="T26" fmla="*/ 112 w 157"/>
                <a:gd name="T27" fmla="*/ 111 h 253"/>
                <a:gd name="T28" fmla="*/ 133 w 157"/>
                <a:gd name="T29" fmla="*/ 124 h 253"/>
                <a:gd name="T30" fmla="*/ 149 w 157"/>
                <a:gd name="T31" fmla="*/ 139 h 253"/>
                <a:gd name="T32" fmla="*/ 156 w 157"/>
                <a:gd name="T33" fmla="*/ 159 h 253"/>
                <a:gd name="T34" fmla="*/ 157 w 157"/>
                <a:gd name="T35" fmla="*/ 176 h 253"/>
                <a:gd name="T36" fmla="*/ 147 w 157"/>
                <a:gd name="T37" fmla="*/ 216 h 253"/>
                <a:gd name="T38" fmla="*/ 114 w 157"/>
                <a:gd name="T39" fmla="*/ 242 h 253"/>
                <a:gd name="T40" fmla="*/ 65 w 157"/>
                <a:gd name="T41" fmla="*/ 253 h 253"/>
                <a:gd name="T42" fmla="*/ 30 w 157"/>
                <a:gd name="T43" fmla="*/ 249 h 253"/>
                <a:gd name="T44" fmla="*/ 26 w 157"/>
                <a:gd name="T45" fmla="*/ 249 h 253"/>
                <a:gd name="T46" fmla="*/ 19 w 157"/>
                <a:gd name="T47" fmla="*/ 248 h 253"/>
                <a:gd name="T48" fmla="*/ 16 w 157"/>
                <a:gd name="T49" fmla="*/ 246 h 253"/>
                <a:gd name="T50" fmla="*/ 0 w 157"/>
                <a:gd name="T51" fmla="*/ 241 h 253"/>
                <a:gd name="T52" fmla="*/ 4 w 157"/>
                <a:gd name="T53" fmla="*/ 225 h 253"/>
                <a:gd name="T54" fmla="*/ 11 w 157"/>
                <a:gd name="T55" fmla="*/ 209 h 253"/>
                <a:gd name="T56" fmla="*/ 33 w 157"/>
                <a:gd name="T57" fmla="*/ 216 h 253"/>
                <a:gd name="T58" fmla="*/ 63 w 157"/>
                <a:gd name="T59" fmla="*/ 220 h 253"/>
                <a:gd name="T60" fmla="*/ 103 w 157"/>
                <a:gd name="T61" fmla="*/ 207 h 253"/>
                <a:gd name="T62" fmla="*/ 117 w 157"/>
                <a:gd name="T63" fmla="*/ 178 h 253"/>
                <a:gd name="T64" fmla="*/ 114 w 157"/>
                <a:gd name="T65" fmla="*/ 162 h 253"/>
                <a:gd name="T66" fmla="*/ 107 w 157"/>
                <a:gd name="T67" fmla="*/ 152 h 253"/>
                <a:gd name="T68" fmla="*/ 93 w 157"/>
                <a:gd name="T69" fmla="*/ 143 h 253"/>
                <a:gd name="T70" fmla="*/ 53 w 157"/>
                <a:gd name="T71" fmla="*/ 125 h 253"/>
                <a:gd name="T72" fmla="*/ 35 w 157"/>
                <a:gd name="T73" fmla="*/ 117 h 253"/>
                <a:gd name="T74" fmla="*/ 21 w 157"/>
                <a:gd name="T75" fmla="*/ 104 h 253"/>
                <a:gd name="T76" fmla="*/ 11 w 157"/>
                <a:gd name="T77" fmla="*/ 89 h 253"/>
                <a:gd name="T78" fmla="*/ 7 w 157"/>
                <a:gd name="T79" fmla="*/ 75 h 253"/>
                <a:gd name="T80" fmla="*/ 11 w 157"/>
                <a:gd name="T81" fmla="*/ 47 h 253"/>
                <a:gd name="T82" fmla="*/ 28 w 157"/>
                <a:gd name="T83" fmla="*/ 17 h 253"/>
                <a:gd name="T84" fmla="*/ 65 w 157"/>
                <a:gd name="T85" fmla="*/ 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53">
                  <a:moveTo>
                    <a:pt x="87" y="0"/>
                  </a:moveTo>
                  <a:lnTo>
                    <a:pt x="119" y="1"/>
                  </a:lnTo>
                  <a:lnTo>
                    <a:pt x="133" y="5"/>
                  </a:lnTo>
                  <a:lnTo>
                    <a:pt x="145" y="8"/>
                  </a:lnTo>
                  <a:lnTo>
                    <a:pt x="145" y="8"/>
                  </a:lnTo>
                  <a:lnTo>
                    <a:pt x="145" y="10"/>
                  </a:lnTo>
                  <a:lnTo>
                    <a:pt x="138" y="38"/>
                  </a:lnTo>
                  <a:lnTo>
                    <a:pt x="138" y="40"/>
                  </a:lnTo>
                  <a:lnTo>
                    <a:pt x="136" y="38"/>
                  </a:lnTo>
                  <a:lnTo>
                    <a:pt x="128" y="36"/>
                  </a:lnTo>
                  <a:lnTo>
                    <a:pt x="115" y="33"/>
                  </a:lnTo>
                  <a:lnTo>
                    <a:pt x="103" y="31"/>
                  </a:lnTo>
                  <a:lnTo>
                    <a:pt x="89" y="29"/>
                  </a:lnTo>
                  <a:lnTo>
                    <a:pt x="70" y="33"/>
                  </a:lnTo>
                  <a:lnTo>
                    <a:pt x="56" y="38"/>
                  </a:lnTo>
                  <a:lnTo>
                    <a:pt x="53" y="43"/>
                  </a:lnTo>
                  <a:lnTo>
                    <a:pt x="49" y="49"/>
                  </a:lnTo>
                  <a:lnTo>
                    <a:pt x="47" y="56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5"/>
                  </a:lnTo>
                  <a:lnTo>
                    <a:pt x="53" y="80"/>
                  </a:lnTo>
                  <a:lnTo>
                    <a:pt x="56" y="85"/>
                  </a:lnTo>
                  <a:lnTo>
                    <a:pt x="61" y="89"/>
                  </a:lnTo>
                  <a:lnTo>
                    <a:pt x="66" y="92"/>
                  </a:lnTo>
                  <a:lnTo>
                    <a:pt x="80" y="99"/>
                  </a:lnTo>
                  <a:lnTo>
                    <a:pt x="100" y="106"/>
                  </a:lnTo>
                  <a:lnTo>
                    <a:pt x="112" y="111"/>
                  </a:lnTo>
                  <a:lnTo>
                    <a:pt x="122" y="117"/>
                  </a:lnTo>
                  <a:lnTo>
                    <a:pt x="133" y="124"/>
                  </a:lnTo>
                  <a:lnTo>
                    <a:pt x="142" y="131"/>
                  </a:lnTo>
                  <a:lnTo>
                    <a:pt x="149" y="139"/>
                  </a:lnTo>
                  <a:lnTo>
                    <a:pt x="154" y="150"/>
                  </a:lnTo>
                  <a:lnTo>
                    <a:pt x="156" y="159"/>
                  </a:lnTo>
                  <a:lnTo>
                    <a:pt x="157" y="167"/>
                  </a:lnTo>
                  <a:lnTo>
                    <a:pt x="157" y="176"/>
                  </a:lnTo>
                  <a:lnTo>
                    <a:pt x="154" y="199"/>
                  </a:lnTo>
                  <a:lnTo>
                    <a:pt x="147" y="216"/>
                  </a:lnTo>
                  <a:lnTo>
                    <a:pt x="133" y="232"/>
                  </a:lnTo>
                  <a:lnTo>
                    <a:pt x="114" y="242"/>
                  </a:lnTo>
                  <a:lnTo>
                    <a:pt x="91" y="249"/>
                  </a:lnTo>
                  <a:lnTo>
                    <a:pt x="65" y="253"/>
                  </a:lnTo>
                  <a:lnTo>
                    <a:pt x="46" y="251"/>
                  </a:lnTo>
                  <a:lnTo>
                    <a:pt x="30" y="249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3" y="248"/>
                  </a:lnTo>
                  <a:lnTo>
                    <a:pt x="19" y="248"/>
                  </a:lnTo>
                  <a:lnTo>
                    <a:pt x="16" y="246"/>
                  </a:lnTo>
                  <a:lnTo>
                    <a:pt x="16" y="246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2" y="234"/>
                  </a:lnTo>
                  <a:lnTo>
                    <a:pt x="4" y="225"/>
                  </a:lnTo>
                  <a:lnTo>
                    <a:pt x="9" y="209"/>
                  </a:lnTo>
                  <a:lnTo>
                    <a:pt x="11" y="209"/>
                  </a:lnTo>
                  <a:lnTo>
                    <a:pt x="21" y="213"/>
                  </a:lnTo>
                  <a:lnTo>
                    <a:pt x="33" y="216"/>
                  </a:lnTo>
                  <a:lnTo>
                    <a:pt x="47" y="218"/>
                  </a:lnTo>
                  <a:lnTo>
                    <a:pt x="63" y="220"/>
                  </a:lnTo>
                  <a:lnTo>
                    <a:pt x="87" y="216"/>
                  </a:lnTo>
                  <a:lnTo>
                    <a:pt x="103" y="207"/>
                  </a:lnTo>
                  <a:lnTo>
                    <a:pt x="114" y="195"/>
                  </a:lnTo>
                  <a:lnTo>
                    <a:pt x="117" y="178"/>
                  </a:lnTo>
                  <a:lnTo>
                    <a:pt x="117" y="169"/>
                  </a:lnTo>
                  <a:lnTo>
                    <a:pt x="114" y="162"/>
                  </a:lnTo>
                  <a:lnTo>
                    <a:pt x="110" y="157"/>
                  </a:lnTo>
                  <a:lnTo>
                    <a:pt x="107" y="152"/>
                  </a:lnTo>
                  <a:lnTo>
                    <a:pt x="100" y="146"/>
                  </a:lnTo>
                  <a:lnTo>
                    <a:pt x="93" y="143"/>
                  </a:lnTo>
                  <a:lnTo>
                    <a:pt x="72" y="134"/>
                  </a:lnTo>
                  <a:lnTo>
                    <a:pt x="53" y="125"/>
                  </a:lnTo>
                  <a:lnTo>
                    <a:pt x="44" y="122"/>
                  </a:lnTo>
                  <a:lnTo>
                    <a:pt x="35" y="117"/>
                  </a:lnTo>
                  <a:lnTo>
                    <a:pt x="26" y="111"/>
                  </a:lnTo>
                  <a:lnTo>
                    <a:pt x="21" y="104"/>
                  </a:lnTo>
                  <a:lnTo>
                    <a:pt x="14" y="97"/>
                  </a:lnTo>
                  <a:lnTo>
                    <a:pt x="11" y="89"/>
                  </a:lnTo>
                  <a:lnTo>
                    <a:pt x="9" y="82"/>
                  </a:lnTo>
                  <a:lnTo>
                    <a:pt x="7" y="75"/>
                  </a:lnTo>
                  <a:lnTo>
                    <a:pt x="7" y="66"/>
                  </a:lnTo>
                  <a:lnTo>
                    <a:pt x="11" y="47"/>
                  </a:lnTo>
                  <a:lnTo>
                    <a:pt x="18" y="29"/>
                  </a:lnTo>
                  <a:lnTo>
                    <a:pt x="28" y="17"/>
                  </a:lnTo>
                  <a:lnTo>
                    <a:pt x="46" y="7"/>
                  </a:lnTo>
                  <a:lnTo>
                    <a:pt x="65" y="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539"/>
            <p:cNvSpPr>
              <a:spLocks/>
            </p:cNvSpPr>
            <p:nvPr/>
          </p:nvSpPr>
          <p:spPr bwMode="auto">
            <a:xfrm>
              <a:off x="1593850" y="4422776"/>
              <a:ext cx="220663" cy="388938"/>
            </a:xfrm>
            <a:custGeom>
              <a:avLst/>
              <a:gdLst>
                <a:gd name="T0" fmla="*/ 0 w 139"/>
                <a:gd name="T1" fmla="*/ 0 h 245"/>
                <a:gd name="T2" fmla="*/ 134 w 139"/>
                <a:gd name="T3" fmla="*/ 0 h 245"/>
                <a:gd name="T4" fmla="*/ 134 w 139"/>
                <a:gd name="T5" fmla="*/ 0 h 245"/>
                <a:gd name="T6" fmla="*/ 136 w 139"/>
                <a:gd name="T7" fmla="*/ 9 h 245"/>
                <a:gd name="T8" fmla="*/ 136 w 139"/>
                <a:gd name="T9" fmla="*/ 16 h 245"/>
                <a:gd name="T10" fmla="*/ 136 w 139"/>
                <a:gd name="T11" fmla="*/ 25 h 245"/>
                <a:gd name="T12" fmla="*/ 134 w 139"/>
                <a:gd name="T13" fmla="*/ 32 h 245"/>
                <a:gd name="T14" fmla="*/ 129 w 139"/>
                <a:gd name="T15" fmla="*/ 32 h 245"/>
                <a:gd name="T16" fmla="*/ 115 w 139"/>
                <a:gd name="T17" fmla="*/ 32 h 245"/>
                <a:gd name="T18" fmla="*/ 96 w 139"/>
                <a:gd name="T19" fmla="*/ 32 h 245"/>
                <a:gd name="T20" fmla="*/ 76 w 139"/>
                <a:gd name="T21" fmla="*/ 32 h 245"/>
                <a:gd name="T22" fmla="*/ 55 w 139"/>
                <a:gd name="T23" fmla="*/ 32 h 245"/>
                <a:gd name="T24" fmla="*/ 42 w 139"/>
                <a:gd name="T25" fmla="*/ 32 h 245"/>
                <a:gd name="T26" fmla="*/ 36 w 139"/>
                <a:gd name="T27" fmla="*/ 32 h 245"/>
                <a:gd name="T28" fmla="*/ 36 w 139"/>
                <a:gd name="T29" fmla="*/ 100 h 245"/>
                <a:gd name="T30" fmla="*/ 42 w 139"/>
                <a:gd name="T31" fmla="*/ 100 h 245"/>
                <a:gd name="T32" fmla="*/ 57 w 139"/>
                <a:gd name="T33" fmla="*/ 100 h 245"/>
                <a:gd name="T34" fmla="*/ 75 w 139"/>
                <a:gd name="T35" fmla="*/ 100 h 245"/>
                <a:gd name="T36" fmla="*/ 94 w 139"/>
                <a:gd name="T37" fmla="*/ 100 h 245"/>
                <a:gd name="T38" fmla="*/ 108 w 139"/>
                <a:gd name="T39" fmla="*/ 100 h 245"/>
                <a:gd name="T40" fmla="*/ 113 w 139"/>
                <a:gd name="T41" fmla="*/ 100 h 245"/>
                <a:gd name="T42" fmla="*/ 115 w 139"/>
                <a:gd name="T43" fmla="*/ 100 h 245"/>
                <a:gd name="T44" fmla="*/ 117 w 139"/>
                <a:gd name="T45" fmla="*/ 108 h 245"/>
                <a:gd name="T46" fmla="*/ 117 w 139"/>
                <a:gd name="T47" fmla="*/ 115 h 245"/>
                <a:gd name="T48" fmla="*/ 117 w 139"/>
                <a:gd name="T49" fmla="*/ 124 h 245"/>
                <a:gd name="T50" fmla="*/ 115 w 139"/>
                <a:gd name="T51" fmla="*/ 133 h 245"/>
                <a:gd name="T52" fmla="*/ 76 w 139"/>
                <a:gd name="T53" fmla="*/ 133 h 245"/>
                <a:gd name="T54" fmla="*/ 57 w 139"/>
                <a:gd name="T55" fmla="*/ 133 h 245"/>
                <a:gd name="T56" fmla="*/ 43 w 139"/>
                <a:gd name="T57" fmla="*/ 133 h 245"/>
                <a:gd name="T58" fmla="*/ 36 w 139"/>
                <a:gd name="T59" fmla="*/ 133 h 245"/>
                <a:gd name="T60" fmla="*/ 36 w 139"/>
                <a:gd name="T61" fmla="*/ 213 h 245"/>
                <a:gd name="T62" fmla="*/ 42 w 139"/>
                <a:gd name="T63" fmla="*/ 213 h 245"/>
                <a:gd name="T64" fmla="*/ 57 w 139"/>
                <a:gd name="T65" fmla="*/ 213 h 245"/>
                <a:gd name="T66" fmla="*/ 76 w 139"/>
                <a:gd name="T67" fmla="*/ 213 h 245"/>
                <a:gd name="T68" fmla="*/ 97 w 139"/>
                <a:gd name="T69" fmla="*/ 213 h 245"/>
                <a:gd name="T70" fmla="*/ 118 w 139"/>
                <a:gd name="T71" fmla="*/ 213 h 245"/>
                <a:gd name="T72" fmla="*/ 132 w 139"/>
                <a:gd name="T73" fmla="*/ 213 h 245"/>
                <a:gd name="T74" fmla="*/ 138 w 139"/>
                <a:gd name="T75" fmla="*/ 213 h 245"/>
                <a:gd name="T76" fmla="*/ 138 w 139"/>
                <a:gd name="T77" fmla="*/ 213 h 245"/>
                <a:gd name="T78" fmla="*/ 138 w 139"/>
                <a:gd name="T79" fmla="*/ 220 h 245"/>
                <a:gd name="T80" fmla="*/ 139 w 139"/>
                <a:gd name="T81" fmla="*/ 229 h 245"/>
                <a:gd name="T82" fmla="*/ 138 w 139"/>
                <a:gd name="T83" fmla="*/ 236 h 245"/>
                <a:gd name="T84" fmla="*/ 138 w 139"/>
                <a:gd name="T85" fmla="*/ 245 h 245"/>
                <a:gd name="T86" fmla="*/ 0 w 139"/>
                <a:gd name="T87" fmla="*/ 245 h 245"/>
                <a:gd name="T88" fmla="*/ 0 w 139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245">
                  <a:moveTo>
                    <a:pt x="0" y="0"/>
                  </a:moveTo>
                  <a:lnTo>
                    <a:pt x="134" y="0"/>
                  </a:lnTo>
                  <a:lnTo>
                    <a:pt x="134" y="0"/>
                  </a:lnTo>
                  <a:lnTo>
                    <a:pt x="136" y="9"/>
                  </a:lnTo>
                  <a:lnTo>
                    <a:pt x="136" y="16"/>
                  </a:lnTo>
                  <a:lnTo>
                    <a:pt x="136" y="25"/>
                  </a:lnTo>
                  <a:lnTo>
                    <a:pt x="134" y="32"/>
                  </a:lnTo>
                  <a:lnTo>
                    <a:pt x="129" y="32"/>
                  </a:lnTo>
                  <a:lnTo>
                    <a:pt x="115" y="32"/>
                  </a:lnTo>
                  <a:lnTo>
                    <a:pt x="96" y="32"/>
                  </a:lnTo>
                  <a:lnTo>
                    <a:pt x="76" y="32"/>
                  </a:lnTo>
                  <a:lnTo>
                    <a:pt x="55" y="32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6" y="100"/>
                  </a:lnTo>
                  <a:lnTo>
                    <a:pt x="42" y="100"/>
                  </a:lnTo>
                  <a:lnTo>
                    <a:pt x="57" y="100"/>
                  </a:lnTo>
                  <a:lnTo>
                    <a:pt x="75" y="100"/>
                  </a:lnTo>
                  <a:lnTo>
                    <a:pt x="94" y="100"/>
                  </a:lnTo>
                  <a:lnTo>
                    <a:pt x="108" y="100"/>
                  </a:lnTo>
                  <a:lnTo>
                    <a:pt x="113" y="100"/>
                  </a:lnTo>
                  <a:lnTo>
                    <a:pt x="115" y="100"/>
                  </a:lnTo>
                  <a:lnTo>
                    <a:pt x="117" y="108"/>
                  </a:lnTo>
                  <a:lnTo>
                    <a:pt x="117" y="115"/>
                  </a:lnTo>
                  <a:lnTo>
                    <a:pt x="117" y="124"/>
                  </a:lnTo>
                  <a:lnTo>
                    <a:pt x="115" y="133"/>
                  </a:lnTo>
                  <a:lnTo>
                    <a:pt x="76" y="133"/>
                  </a:lnTo>
                  <a:lnTo>
                    <a:pt x="57" y="133"/>
                  </a:lnTo>
                  <a:lnTo>
                    <a:pt x="43" y="133"/>
                  </a:lnTo>
                  <a:lnTo>
                    <a:pt x="36" y="133"/>
                  </a:lnTo>
                  <a:lnTo>
                    <a:pt x="36" y="213"/>
                  </a:lnTo>
                  <a:lnTo>
                    <a:pt x="42" y="213"/>
                  </a:lnTo>
                  <a:lnTo>
                    <a:pt x="57" y="213"/>
                  </a:lnTo>
                  <a:lnTo>
                    <a:pt x="76" y="213"/>
                  </a:lnTo>
                  <a:lnTo>
                    <a:pt x="97" y="213"/>
                  </a:lnTo>
                  <a:lnTo>
                    <a:pt x="118" y="213"/>
                  </a:lnTo>
                  <a:lnTo>
                    <a:pt x="132" y="213"/>
                  </a:lnTo>
                  <a:lnTo>
                    <a:pt x="138" y="213"/>
                  </a:lnTo>
                  <a:lnTo>
                    <a:pt x="138" y="213"/>
                  </a:lnTo>
                  <a:lnTo>
                    <a:pt x="138" y="220"/>
                  </a:lnTo>
                  <a:lnTo>
                    <a:pt x="139" y="229"/>
                  </a:lnTo>
                  <a:lnTo>
                    <a:pt x="138" y="236"/>
                  </a:lnTo>
                  <a:lnTo>
                    <a:pt x="138" y="245"/>
                  </a:ln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40"/>
            <p:cNvSpPr>
              <a:spLocks noEditPoints="1"/>
            </p:cNvSpPr>
            <p:nvPr/>
          </p:nvSpPr>
          <p:spPr bwMode="auto">
            <a:xfrm>
              <a:off x="1870075" y="4418013"/>
              <a:ext cx="330200" cy="401638"/>
            </a:xfrm>
            <a:custGeom>
              <a:avLst/>
              <a:gdLst>
                <a:gd name="T0" fmla="*/ 87 w 208"/>
                <a:gd name="T1" fmla="*/ 33 h 253"/>
                <a:gd name="T2" fmla="*/ 67 w 208"/>
                <a:gd name="T3" fmla="*/ 43 h 253"/>
                <a:gd name="T4" fmla="*/ 54 w 208"/>
                <a:gd name="T5" fmla="*/ 57 h 253"/>
                <a:gd name="T6" fmla="*/ 44 w 208"/>
                <a:gd name="T7" fmla="*/ 87 h 253"/>
                <a:gd name="T8" fmla="*/ 39 w 208"/>
                <a:gd name="T9" fmla="*/ 125 h 253"/>
                <a:gd name="T10" fmla="*/ 44 w 208"/>
                <a:gd name="T11" fmla="*/ 166 h 253"/>
                <a:gd name="T12" fmla="*/ 54 w 208"/>
                <a:gd name="T13" fmla="*/ 195 h 253"/>
                <a:gd name="T14" fmla="*/ 67 w 208"/>
                <a:gd name="T15" fmla="*/ 209 h 253"/>
                <a:gd name="T16" fmla="*/ 87 w 208"/>
                <a:gd name="T17" fmla="*/ 218 h 253"/>
                <a:gd name="T18" fmla="*/ 119 w 208"/>
                <a:gd name="T19" fmla="*/ 218 h 253"/>
                <a:gd name="T20" fmla="*/ 140 w 208"/>
                <a:gd name="T21" fmla="*/ 209 h 253"/>
                <a:gd name="T22" fmla="*/ 152 w 208"/>
                <a:gd name="T23" fmla="*/ 195 h 253"/>
                <a:gd name="T24" fmla="*/ 164 w 208"/>
                <a:gd name="T25" fmla="*/ 166 h 253"/>
                <a:gd name="T26" fmla="*/ 168 w 208"/>
                <a:gd name="T27" fmla="*/ 125 h 253"/>
                <a:gd name="T28" fmla="*/ 164 w 208"/>
                <a:gd name="T29" fmla="*/ 87 h 253"/>
                <a:gd name="T30" fmla="*/ 152 w 208"/>
                <a:gd name="T31" fmla="*/ 57 h 253"/>
                <a:gd name="T32" fmla="*/ 140 w 208"/>
                <a:gd name="T33" fmla="*/ 43 h 253"/>
                <a:gd name="T34" fmla="*/ 119 w 208"/>
                <a:gd name="T35" fmla="*/ 33 h 253"/>
                <a:gd name="T36" fmla="*/ 103 w 208"/>
                <a:gd name="T37" fmla="*/ 0 h 253"/>
                <a:gd name="T38" fmla="*/ 150 w 208"/>
                <a:gd name="T39" fmla="*/ 8 h 253"/>
                <a:gd name="T40" fmla="*/ 182 w 208"/>
                <a:gd name="T41" fmla="*/ 35 h 253"/>
                <a:gd name="T42" fmla="*/ 201 w 208"/>
                <a:gd name="T43" fmla="*/ 75 h 253"/>
                <a:gd name="T44" fmla="*/ 208 w 208"/>
                <a:gd name="T45" fmla="*/ 125 h 253"/>
                <a:gd name="T46" fmla="*/ 201 w 208"/>
                <a:gd name="T47" fmla="*/ 176 h 253"/>
                <a:gd name="T48" fmla="*/ 182 w 208"/>
                <a:gd name="T49" fmla="*/ 216 h 253"/>
                <a:gd name="T50" fmla="*/ 150 w 208"/>
                <a:gd name="T51" fmla="*/ 242 h 253"/>
                <a:gd name="T52" fmla="*/ 103 w 208"/>
                <a:gd name="T53" fmla="*/ 253 h 253"/>
                <a:gd name="T54" fmla="*/ 58 w 208"/>
                <a:gd name="T55" fmla="*/ 242 h 253"/>
                <a:gd name="T56" fmla="*/ 25 w 208"/>
                <a:gd name="T57" fmla="*/ 216 h 253"/>
                <a:gd name="T58" fmla="*/ 5 w 208"/>
                <a:gd name="T59" fmla="*/ 176 h 253"/>
                <a:gd name="T60" fmla="*/ 0 w 208"/>
                <a:gd name="T61" fmla="*/ 125 h 253"/>
                <a:gd name="T62" fmla="*/ 5 w 208"/>
                <a:gd name="T63" fmla="*/ 75 h 253"/>
                <a:gd name="T64" fmla="*/ 25 w 208"/>
                <a:gd name="T65" fmla="*/ 35 h 253"/>
                <a:gd name="T66" fmla="*/ 58 w 208"/>
                <a:gd name="T67" fmla="*/ 8 h 253"/>
                <a:gd name="T68" fmla="*/ 103 w 208"/>
                <a:gd name="T6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53">
                  <a:moveTo>
                    <a:pt x="103" y="31"/>
                  </a:moveTo>
                  <a:lnTo>
                    <a:pt x="87" y="33"/>
                  </a:lnTo>
                  <a:lnTo>
                    <a:pt x="75" y="38"/>
                  </a:lnTo>
                  <a:lnTo>
                    <a:pt x="67" y="43"/>
                  </a:lnTo>
                  <a:lnTo>
                    <a:pt x="61" y="49"/>
                  </a:lnTo>
                  <a:lnTo>
                    <a:pt x="54" y="57"/>
                  </a:lnTo>
                  <a:lnTo>
                    <a:pt x="47" y="69"/>
                  </a:lnTo>
                  <a:lnTo>
                    <a:pt x="44" y="87"/>
                  </a:lnTo>
                  <a:lnTo>
                    <a:pt x="40" y="104"/>
                  </a:lnTo>
                  <a:lnTo>
                    <a:pt x="39" y="125"/>
                  </a:lnTo>
                  <a:lnTo>
                    <a:pt x="40" y="146"/>
                  </a:lnTo>
                  <a:lnTo>
                    <a:pt x="44" y="166"/>
                  </a:lnTo>
                  <a:lnTo>
                    <a:pt x="47" y="181"/>
                  </a:lnTo>
                  <a:lnTo>
                    <a:pt x="54" y="195"/>
                  </a:lnTo>
                  <a:lnTo>
                    <a:pt x="61" y="202"/>
                  </a:lnTo>
                  <a:lnTo>
                    <a:pt x="67" y="209"/>
                  </a:lnTo>
                  <a:lnTo>
                    <a:pt x="75" y="214"/>
                  </a:lnTo>
                  <a:lnTo>
                    <a:pt x="87" y="218"/>
                  </a:lnTo>
                  <a:lnTo>
                    <a:pt x="103" y="220"/>
                  </a:lnTo>
                  <a:lnTo>
                    <a:pt x="119" y="218"/>
                  </a:lnTo>
                  <a:lnTo>
                    <a:pt x="133" y="214"/>
                  </a:lnTo>
                  <a:lnTo>
                    <a:pt x="140" y="209"/>
                  </a:lnTo>
                  <a:lnTo>
                    <a:pt x="147" y="202"/>
                  </a:lnTo>
                  <a:lnTo>
                    <a:pt x="152" y="195"/>
                  </a:lnTo>
                  <a:lnTo>
                    <a:pt x="159" y="181"/>
                  </a:lnTo>
                  <a:lnTo>
                    <a:pt x="164" y="166"/>
                  </a:lnTo>
                  <a:lnTo>
                    <a:pt x="168" y="146"/>
                  </a:lnTo>
                  <a:lnTo>
                    <a:pt x="168" y="125"/>
                  </a:lnTo>
                  <a:lnTo>
                    <a:pt x="168" y="104"/>
                  </a:lnTo>
                  <a:lnTo>
                    <a:pt x="164" y="87"/>
                  </a:lnTo>
                  <a:lnTo>
                    <a:pt x="159" y="69"/>
                  </a:lnTo>
                  <a:lnTo>
                    <a:pt x="152" y="57"/>
                  </a:lnTo>
                  <a:lnTo>
                    <a:pt x="147" y="49"/>
                  </a:lnTo>
                  <a:lnTo>
                    <a:pt x="140" y="43"/>
                  </a:lnTo>
                  <a:lnTo>
                    <a:pt x="133" y="38"/>
                  </a:lnTo>
                  <a:lnTo>
                    <a:pt x="119" y="33"/>
                  </a:lnTo>
                  <a:lnTo>
                    <a:pt x="103" y="31"/>
                  </a:lnTo>
                  <a:close/>
                  <a:moveTo>
                    <a:pt x="103" y="0"/>
                  </a:moveTo>
                  <a:lnTo>
                    <a:pt x="128" y="1"/>
                  </a:lnTo>
                  <a:lnTo>
                    <a:pt x="150" y="8"/>
                  </a:lnTo>
                  <a:lnTo>
                    <a:pt x="168" y="21"/>
                  </a:lnTo>
                  <a:lnTo>
                    <a:pt x="182" y="35"/>
                  </a:lnTo>
                  <a:lnTo>
                    <a:pt x="194" y="54"/>
                  </a:lnTo>
                  <a:lnTo>
                    <a:pt x="201" y="75"/>
                  </a:lnTo>
                  <a:lnTo>
                    <a:pt x="206" y="99"/>
                  </a:lnTo>
                  <a:lnTo>
                    <a:pt x="208" y="125"/>
                  </a:lnTo>
                  <a:lnTo>
                    <a:pt x="206" y="152"/>
                  </a:lnTo>
                  <a:lnTo>
                    <a:pt x="201" y="176"/>
                  </a:lnTo>
                  <a:lnTo>
                    <a:pt x="194" y="199"/>
                  </a:lnTo>
                  <a:lnTo>
                    <a:pt x="182" y="216"/>
                  </a:lnTo>
                  <a:lnTo>
                    <a:pt x="168" y="232"/>
                  </a:lnTo>
                  <a:lnTo>
                    <a:pt x="150" y="242"/>
                  </a:lnTo>
                  <a:lnTo>
                    <a:pt x="128" y="249"/>
                  </a:lnTo>
                  <a:lnTo>
                    <a:pt x="103" y="253"/>
                  </a:lnTo>
                  <a:lnTo>
                    <a:pt x="79" y="249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5" y="216"/>
                  </a:lnTo>
                  <a:lnTo>
                    <a:pt x="14" y="199"/>
                  </a:lnTo>
                  <a:lnTo>
                    <a:pt x="5" y="176"/>
                  </a:lnTo>
                  <a:lnTo>
                    <a:pt x="2" y="152"/>
                  </a:lnTo>
                  <a:lnTo>
                    <a:pt x="0" y="125"/>
                  </a:lnTo>
                  <a:lnTo>
                    <a:pt x="2" y="99"/>
                  </a:lnTo>
                  <a:lnTo>
                    <a:pt x="5" y="75"/>
                  </a:lnTo>
                  <a:lnTo>
                    <a:pt x="14" y="54"/>
                  </a:lnTo>
                  <a:lnTo>
                    <a:pt x="25" y="35"/>
                  </a:lnTo>
                  <a:lnTo>
                    <a:pt x="40" y="21"/>
                  </a:lnTo>
                  <a:lnTo>
                    <a:pt x="58" y="8"/>
                  </a:lnTo>
                  <a:lnTo>
                    <a:pt x="79" y="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541"/>
            <p:cNvSpPr>
              <a:spLocks/>
            </p:cNvSpPr>
            <p:nvPr/>
          </p:nvSpPr>
          <p:spPr bwMode="auto">
            <a:xfrm>
              <a:off x="2274888" y="4419601"/>
              <a:ext cx="279400" cy="400050"/>
            </a:xfrm>
            <a:custGeom>
              <a:avLst/>
              <a:gdLst>
                <a:gd name="T0" fmla="*/ 19 w 176"/>
                <a:gd name="T1" fmla="*/ 0 h 252"/>
                <a:gd name="T2" fmla="*/ 28 w 176"/>
                <a:gd name="T3" fmla="*/ 0 h 252"/>
                <a:gd name="T4" fmla="*/ 37 w 176"/>
                <a:gd name="T5" fmla="*/ 2 h 252"/>
                <a:gd name="T6" fmla="*/ 37 w 176"/>
                <a:gd name="T7" fmla="*/ 2 h 252"/>
                <a:gd name="T8" fmla="*/ 37 w 176"/>
                <a:gd name="T9" fmla="*/ 140 h 252"/>
                <a:gd name="T10" fmla="*/ 38 w 176"/>
                <a:gd name="T11" fmla="*/ 161 h 252"/>
                <a:gd name="T12" fmla="*/ 40 w 176"/>
                <a:gd name="T13" fmla="*/ 177 h 252"/>
                <a:gd name="T14" fmla="*/ 42 w 176"/>
                <a:gd name="T15" fmla="*/ 185 h 252"/>
                <a:gd name="T16" fmla="*/ 45 w 176"/>
                <a:gd name="T17" fmla="*/ 194 h 252"/>
                <a:gd name="T18" fmla="*/ 49 w 176"/>
                <a:gd name="T19" fmla="*/ 199 h 252"/>
                <a:gd name="T20" fmla="*/ 52 w 176"/>
                <a:gd name="T21" fmla="*/ 206 h 252"/>
                <a:gd name="T22" fmla="*/ 58 w 176"/>
                <a:gd name="T23" fmla="*/ 210 h 252"/>
                <a:gd name="T24" fmla="*/ 65 w 176"/>
                <a:gd name="T25" fmla="*/ 213 h 252"/>
                <a:gd name="T26" fmla="*/ 72 w 176"/>
                <a:gd name="T27" fmla="*/ 215 h 252"/>
                <a:gd name="T28" fmla="*/ 79 w 176"/>
                <a:gd name="T29" fmla="*/ 217 h 252"/>
                <a:gd name="T30" fmla="*/ 87 w 176"/>
                <a:gd name="T31" fmla="*/ 219 h 252"/>
                <a:gd name="T32" fmla="*/ 98 w 176"/>
                <a:gd name="T33" fmla="*/ 217 h 252"/>
                <a:gd name="T34" fmla="*/ 105 w 176"/>
                <a:gd name="T35" fmla="*/ 215 h 252"/>
                <a:gd name="T36" fmla="*/ 112 w 176"/>
                <a:gd name="T37" fmla="*/ 213 h 252"/>
                <a:gd name="T38" fmla="*/ 117 w 176"/>
                <a:gd name="T39" fmla="*/ 210 h 252"/>
                <a:gd name="T40" fmla="*/ 122 w 176"/>
                <a:gd name="T41" fmla="*/ 206 h 252"/>
                <a:gd name="T42" fmla="*/ 127 w 176"/>
                <a:gd name="T43" fmla="*/ 199 h 252"/>
                <a:gd name="T44" fmla="*/ 131 w 176"/>
                <a:gd name="T45" fmla="*/ 194 h 252"/>
                <a:gd name="T46" fmla="*/ 134 w 176"/>
                <a:gd name="T47" fmla="*/ 185 h 252"/>
                <a:gd name="T48" fmla="*/ 136 w 176"/>
                <a:gd name="T49" fmla="*/ 177 h 252"/>
                <a:gd name="T50" fmla="*/ 138 w 176"/>
                <a:gd name="T51" fmla="*/ 161 h 252"/>
                <a:gd name="T52" fmla="*/ 138 w 176"/>
                <a:gd name="T53" fmla="*/ 140 h 252"/>
                <a:gd name="T54" fmla="*/ 138 w 176"/>
                <a:gd name="T55" fmla="*/ 2 h 252"/>
                <a:gd name="T56" fmla="*/ 140 w 176"/>
                <a:gd name="T57" fmla="*/ 2 h 252"/>
                <a:gd name="T58" fmla="*/ 157 w 176"/>
                <a:gd name="T59" fmla="*/ 0 h 252"/>
                <a:gd name="T60" fmla="*/ 166 w 176"/>
                <a:gd name="T61" fmla="*/ 0 h 252"/>
                <a:gd name="T62" fmla="*/ 175 w 176"/>
                <a:gd name="T63" fmla="*/ 2 h 252"/>
                <a:gd name="T64" fmla="*/ 176 w 176"/>
                <a:gd name="T65" fmla="*/ 2 h 252"/>
                <a:gd name="T66" fmla="*/ 176 w 176"/>
                <a:gd name="T67" fmla="*/ 147 h 252"/>
                <a:gd name="T68" fmla="*/ 175 w 176"/>
                <a:gd name="T69" fmla="*/ 170 h 252"/>
                <a:gd name="T70" fmla="*/ 171 w 176"/>
                <a:gd name="T71" fmla="*/ 191 h 252"/>
                <a:gd name="T72" fmla="*/ 164 w 176"/>
                <a:gd name="T73" fmla="*/ 208 h 252"/>
                <a:gd name="T74" fmla="*/ 155 w 176"/>
                <a:gd name="T75" fmla="*/ 224 h 252"/>
                <a:gd name="T76" fmla="*/ 148 w 176"/>
                <a:gd name="T77" fmla="*/ 233 h 252"/>
                <a:gd name="T78" fmla="*/ 140 w 176"/>
                <a:gd name="T79" fmla="*/ 238 h 252"/>
                <a:gd name="T80" fmla="*/ 129 w 176"/>
                <a:gd name="T81" fmla="*/ 245 h 252"/>
                <a:gd name="T82" fmla="*/ 110 w 176"/>
                <a:gd name="T83" fmla="*/ 250 h 252"/>
                <a:gd name="T84" fmla="*/ 87 w 176"/>
                <a:gd name="T85" fmla="*/ 252 h 252"/>
                <a:gd name="T86" fmla="*/ 66 w 176"/>
                <a:gd name="T87" fmla="*/ 250 h 252"/>
                <a:gd name="T88" fmla="*/ 47 w 176"/>
                <a:gd name="T89" fmla="*/ 245 h 252"/>
                <a:gd name="T90" fmla="*/ 37 w 176"/>
                <a:gd name="T91" fmla="*/ 238 h 252"/>
                <a:gd name="T92" fmla="*/ 28 w 176"/>
                <a:gd name="T93" fmla="*/ 233 h 252"/>
                <a:gd name="T94" fmla="*/ 21 w 176"/>
                <a:gd name="T95" fmla="*/ 224 h 252"/>
                <a:gd name="T96" fmla="*/ 10 w 176"/>
                <a:gd name="T97" fmla="*/ 208 h 252"/>
                <a:gd name="T98" fmla="*/ 5 w 176"/>
                <a:gd name="T99" fmla="*/ 191 h 252"/>
                <a:gd name="T100" fmla="*/ 2 w 176"/>
                <a:gd name="T101" fmla="*/ 170 h 252"/>
                <a:gd name="T102" fmla="*/ 0 w 176"/>
                <a:gd name="T103" fmla="*/ 147 h 252"/>
                <a:gd name="T104" fmla="*/ 0 w 176"/>
                <a:gd name="T105" fmla="*/ 2 h 252"/>
                <a:gd name="T106" fmla="*/ 2 w 176"/>
                <a:gd name="T107" fmla="*/ 2 h 252"/>
                <a:gd name="T108" fmla="*/ 10 w 176"/>
                <a:gd name="T109" fmla="*/ 0 h 252"/>
                <a:gd name="T110" fmla="*/ 19 w 176"/>
                <a:gd name="T11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6" h="252">
                  <a:moveTo>
                    <a:pt x="19" y="0"/>
                  </a:moveTo>
                  <a:lnTo>
                    <a:pt x="28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7" y="140"/>
                  </a:lnTo>
                  <a:lnTo>
                    <a:pt x="38" y="161"/>
                  </a:lnTo>
                  <a:lnTo>
                    <a:pt x="40" y="177"/>
                  </a:lnTo>
                  <a:lnTo>
                    <a:pt x="42" y="185"/>
                  </a:lnTo>
                  <a:lnTo>
                    <a:pt x="45" y="194"/>
                  </a:lnTo>
                  <a:lnTo>
                    <a:pt x="49" y="199"/>
                  </a:lnTo>
                  <a:lnTo>
                    <a:pt x="52" y="206"/>
                  </a:lnTo>
                  <a:lnTo>
                    <a:pt x="58" y="210"/>
                  </a:lnTo>
                  <a:lnTo>
                    <a:pt x="65" y="213"/>
                  </a:lnTo>
                  <a:lnTo>
                    <a:pt x="72" y="215"/>
                  </a:lnTo>
                  <a:lnTo>
                    <a:pt x="79" y="217"/>
                  </a:lnTo>
                  <a:lnTo>
                    <a:pt x="87" y="219"/>
                  </a:lnTo>
                  <a:lnTo>
                    <a:pt x="98" y="217"/>
                  </a:lnTo>
                  <a:lnTo>
                    <a:pt x="105" y="215"/>
                  </a:lnTo>
                  <a:lnTo>
                    <a:pt x="112" y="213"/>
                  </a:lnTo>
                  <a:lnTo>
                    <a:pt x="117" y="210"/>
                  </a:lnTo>
                  <a:lnTo>
                    <a:pt x="122" y="206"/>
                  </a:lnTo>
                  <a:lnTo>
                    <a:pt x="127" y="199"/>
                  </a:lnTo>
                  <a:lnTo>
                    <a:pt x="131" y="194"/>
                  </a:lnTo>
                  <a:lnTo>
                    <a:pt x="134" y="185"/>
                  </a:lnTo>
                  <a:lnTo>
                    <a:pt x="136" y="177"/>
                  </a:lnTo>
                  <a:lnTo>
                    <a:pt x="138" y="161"/>
                  </a:lnTo>
                  <a:lnTo>
                    <a:pt x="138" y="140"/>
                  </a:lnTo>
                  <a:lnTo>
                    <a:pt x="138" y="2"/>
                  </a:lnTo>
                  <a:lnTo>
                    <a:pt x="140" y="2"/>
                  </a:lnTo>
                  <a:lnTo>
                    <a:pt x="157" y="0"/>
                  </a:lnTo>
                  <a:lnTo>
                    <a:pt x="166" y="0"/>
                  </a:lnTo>
                  <a:lnTo>
                    <a:pt x="175" y="2"/>
                  </a:lnTo>
                  <a:lnTo>
                    <a:pt x="176" y="2"/>
                  </a:lnTo>
                  <a:lnTo>
                    <a:pt x="176" y="147"/>
                  </a:lnTo>
                  <a:lnTo>
                    <a:pt x="175" y="170"/>
                  </a:lnTo>
                  <a:lnTo>
                    <a:pt x="171" y="191"/>
                  </a:lnTo>
                  <a:lnTo>
                    <a:pt x="164" y="208"/>
                  </a:lnTo>
                  <a:lnTo>
                    <a:pt x="155" y="224"/>
                  </a:lnTo>
                  <a:lnTo>
                    <a:pt x="148" y="233"/>
                  </a:lnTo>
                  <a:lnTo>
                    <a:pt x="140" y="238"/>
                  </a:lnTo>
                  <a:lnTo>
                    <a:pt x="129" y="245"/>
                  </a:lnTo>
                  <a:lnTo>
                    <a:pt x="110" y="250"/>
                  </a:lnTo>
                  <a:lnTo>
                    <a:pt x="87" y="252"/>
                  </a:lnTo>
                  <a:lnTo>
                    <a:pt x="66" y="250"/>
                  </a:lnTo>
                  <a:lnTo>
                    <a:pt x="47" y="245"/>
                  </a:lnTo>
                  <a:lnTo>
                    <a:pt x="37" y="238"/>
                  </a:lnTo>
                  <a:lnTo>
                    <a:pt x="28" y="233"/>
                  </a:lnTo>
                  <a:lnTo>
                    <a:pt x="21" y="224"/>
                  </a:lnTo>
                  <a:lnTo>
                    <a:pt x="10" y="208"/>
                  </a:lnTo>
                  <a:lnTo>
                    <a:pt x="5" y="191"/>
                  </a:lnTo>
                  <a:lnTo>
                    <a:pt x="2" y="170"/>
                  </a:lnTo>
                  <a:lnTo>
                    <a:pt x="0" y="147"/>
                  </a:lnTo>
                  <a:lnTo>
                    <a:pt x="0" y="2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42"/>
            <p:cNvSpPr>
              <a:spLocks/>
            </p:cNvSpPr>
            <p:nvPr/>
          </p:nvSpPr>
          <p:spPr bwMode="auto">
            <a:xfrm>
              <a:off x="2646363" y="4419601"/>
              <a:ext cx="211138" cy="392113"/>
            </a:xfrm>
            <a:custGeom>
              <a:avLst/>
              <a:gdLst>
                <a:gd name="T0" fmla="*/ 17 w 133"/>
                <a:gd name="T1" fmla="*/ 0 h 247"/>
                <a:gd name="T2" fmla="*/ 26 w 133"/>
                <a:gd name="T3" fmla="*/ 2 h 247"/>
                <a:gd name="T4" fmla="*/ 37 w 133"/>
                <a:gd name="T5" fmla="*/ 2 h 247"/>
                <a:gd name="T6" fmla="*/ 37 w 133"/>
                <a:gd name="T7" fmla="*/ 9 h 247"/>
                <a:gd name="T8" fmla="*/ 37 w 133"/>
                <a:gd name="T9" fmla="*/ 25 h 247"/>
                <a:gd name="T10" fmla="*/ 37 w 133"/>
                <a:gd name="T11" fmla="*/ 48 h 247"/>
                <a:gd name="T12" fmla="*/ 37 w 133"/>
                <a:gd name="T13" fmla="*/ 77 h 247"/>
                <a:gd name="T14" fmla="*/ 37 w 133"/>
                <a:gd name="T15" fmla="*/ 107 h 247"/>
                <a:gd name="T16" fmla="*/ 37 w 133"/>
                <a:gd name="T17" fmla="*/ 138 h 247"/>
                <a:gd name="T18" fmla="*/ 37 w 133"/>
                <a:gd name="T19" fmla="*/ 168 h 247"/>
                <a:gd name="T20" fmla="*/ 37 w 133"/>
                <a:gd name="T21" fmla="*/ 192 h 247"/>
                <a:gd name="T22" fmla="*/ 37 w 133"/>
                <a:gd name="T23" fmla="*/ 208 h 247"/>
                <a:gd name="T24" fmla="*/ 37 w 133"/>
                <a:gd name="T25" fmla="*/ 215 h 247"/>
                <a:gd name="T26" fmla="*/ 42 w 133"/>
                <a:gd name="T27" fmla="*/ 215 h 247"/>
                <a:gd name="T28" fmla="*/ 56 w 133"/>
                <a:gd name="T29" fmla="*/ 215 h 247"/>
                <a:gd name="T30" fmla="*/ 73 w 133"/>
                <a:gd name="T31" fmla="*/ 215 h 247"/>
                <a:gd name="T32" fmla="*/ 94 w 133"/>
                <a:gd name="T33" fmla="*/ 215 h 247"/>
                <a:gd name="T34" fmla="*/ 126 w 133"/>
                <a:gd name="T35" fmla="*/ 215 h 247"/>
                <a:gd name="T36" fmla="*/ 131 w 133"/>
                <a:gd name="T37" fmla="*/ 215 h 247"/>
                <a:gd name="T38" fmla="*/ 131 w 133"/>
                <a:gd name="T39" fmla="*/ 215 h 247"/>
                <a:gd name="T40" fmla="*/ 133 w 133"/>
                <a:gd name="T41" fmla="*/ 224 h 247"/>
                <a:gd name="T42" fmla="*/ 133 w 133"/>
                <a:gd name="T43" fmla="*/ 231 h 247"/>
                <a:gd name="T44" fmla="*/ 133 w 133"/>
                <a:gd name="T45" fmla="*/ 240 h 247"/>
                <a:gd name="T46" fmla="*/ 131 w 133"/>
                <a:gd name="T47" fmla="*/ 247 h 247"/>
                <a:gd name="T48" fmla="*/ 131 w 133"/>
                <a:gd name="T49" fmla="*/ 247 h 247"/>
                <a:gd name="T50" fmla="*/ 0 w 133"/>
                <a:gd name="T51" fmla="*/ 247 h 247"/>
                <a:gd name="T52" fmla="*/ 0 w 133"/>
                <a:gd name="T53" fmla="*/ 4 h 247"/>
                <a:gd name="T54" fmla="*/ 0 w 133"/>
                <a:gd name="T55" fmla="*/ 2 h 247"/>
                <a:gd name="T56" fmla="*/ 9 w 133"/>
                <a:gd name="T57" fmla="*/ 2 h 247"/>
                <a:gd name="T58" fmla="*/ 17 w 133"/>
                <a:gd name="T5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247">
                  <a:moveTo>
                    <a:pt x="17" y="0"/>
                  </a:moveTo>
                  <a:lnTo>
                    <a:pt x="26" y="2"/>
                  </a:lnTo>
                  <a:lnTo>
                    <a:pt x="37" y="2"/>
                  </a:lnTo>
                  <a:lnTo>
                    <a:pt x="37" y="9"/>
                  </a:lnTo>
                  <a:lnTo>
                    <a:pt x="37" y="25"/>
                  </a:lnTo>
                  <a:lnTo>
                    <a:pt x="37" y="48"/>
                  </a:lnTo>
                  <a:lnTo>
                    <a:pt x="37" y="77"/>
                  </a:lnTo>
                  <a:lnTo>
                    <a:pt x="37" y="107"/>
                  </a:lnTo>
                  <a:lnTo>
                    <a:pt x="37" y="138"/>
                  </a:lnTo>
                  <a:lnTo>
                    <a:pt x="37" y="168"/>
                  </a:lnTo>
                  <a:lnTo>
                    <a:pt x="37" y="192"/>
                  </a:lnTo>
                  <a:lnTo>
                    <a:pt x="37" y="208"/>
                  </a:lnTo>
                  <a:lnTo>
                    <a:pt x="37" y="215"/>
                  </a:lnTo>
                  <a:lnTo>
                    <a:pt x="42" y="215"/>
                  </a:lnTo>
                  <a:lnTo>
                    <a:pt x="56" y="215"/>
                  </a:lnTo>
                  <a:lnTo>
                    <a:pt x="73" y="215"/>
                  </a:lnTo>
                  <a:lnTo>
                    <a:pt x="94" y="215"/>
                  </a:lnTo>
                  <a:lnTo>
                    <a:pt x="126" y="215"/>
                  </a:lnTo>
                  <a:lnTo>
                    <a:pt x="131" y="215"/>
                  </a:lnTo>
                  <a:lnTo>
                    <a:pt x="131" y="215"/>
                  </a:lnTo>
                  <a:lnTo>
                    <a:pt x="133" y="224"/>
                  </a:lnTo>
                  <a:lnTo>
                    <a:pt x="133" y="231"/>
                  </a:lnTo>
                  <a:lnTo>
                    <a:pt x="133" y="240"/>
                  </a:lnTo>
                  <a:lnTo>
                    <a:pt x="131" y="247"/>
                  </a:lnTo>
                  <a:lnTo>
                    <a:pt x="131" y="247"/>
                  </a:lnTo>
                  <a:lnTo>
                    <a:pt x="0" y="247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543"/>
            <p:cNvSpPr>
              <a:spLocks/>
            </p:cNvSpPr>
            <p:nvPr/>
          </p:nvSpPr>
          <p:spPr bwMode="auto">
            <a:xfrm>
              <a:off x="2903538" y="4422776"/>
              <a:ext cx="280988" cy="390525"/>
            </a:xfrm>
            <a:custGeom>
              <a:avLst/>
              <a:gdLst>
                <a:gd name="T0" fmla="*/ 2 w 177"/>
                <a:gd name="T1" fmla="*/ 0 h 246"/>
                <a:gd name="T2" fmla="*/ 175 w 177"/>
                <a:gd name="T3" fmla="*/ 0 h 246"/>
                <a:gd name="T4" fmla="*/ 175 w 177"/>
                <a:gd name="T5" fmla="*/ 2 h 246"/>
                <a:gd name="T6" fmla="*/ 177 w 177"/>
                <a:gd name="T7" fmla="*/ 11 h 246"/>
                <a:gd name="T8" fmla="*/ 177 w 177"/>
                <a:gd name="T9" fmla="*/ 21 h 246"/>
                <a:gd name="T10" fmla="*/ 177 w 177"/>
                <a:gd name="T11" fmla="*/ 33 h 246"/>
                <a:gd name="T12" fmla="*/ 175 w 177"/>
                <a:gd name="T13" fmla="*/ 44 h 246"/>
                <a:gd name="T14" fmla="*/ 175 w 177"/>
                <a:gd name="T15" fmla="*/ 44 h 246"/>
                <a:gd name="T16" fmla="*/ 129 w 177"/>
                <a:gd name="T17" fmla="*/ 44 h 246"/>
                <a:gd name="T18" fmla="*/ 119 w 177"/>
                <a:gd name="T19" fmla="*/ 44 h 246"/>
                <a:gd name="T20" fmla="*/ 114 w 177"/>
                <a:gd name="T21" fmla="*/ 44 h 246"/>
                <a:gd name="T22" fmla="*/ 114 w 177"/>
                <a:gd name="T23" fmla="*/ 49 h 246"/>
                <a:gd name="T24" fmla="*/ 114 w 177"/>
                <a:gd name="T25" fmla="*/ 65 h 246"/>
                <a:gd name="T26" fmla="*/ 114 w 177"/>
                <a:gd name="T27" fmla="*/ 87 h 246"/>
                <a:gd name="T28" fmla="*/ 114 w 177"/>
                <a:gd name="T29" fmla="*/ 173 h 246"/>
                <a:gd name="T30" fmla="*/ 114 w 177"/>
                <a:gd name="T31" fmla="*/ 201 h 246"/>
                <a:gd name="T32" fmla="*/ 114 w 177"/>
                <a:gd name="T33" fmla="*/ 224 h 246"/>
                <a:gd name="T34" fmla="*/ 114 w 177"/>
                <a:gd name="T35" fmla="*/ 238 h 246"/>
                <a:gd name="T36" fmla="*/ 114 w 177"/>
                <a:gd name="T37" fmla="*/ 245 h 246"/>
                <a:gd name="T38" fmla="*/ 114 w 177"/>
                <a:gd name="T39" fmla="*/ 245 h 246"/>
                <a:gd name="T40" fmla="*/ 101 w 177"/>
                <a:gd name="T41" fmla="*/ 246 h 246"/>
                <a:gd name="T42" fmla="*/ 89 w 177"/>
                <a:gd name="T43" fmla="*/ 246 h 246"/>
                <a:gd name="T44" fmla="*/ 88 w 177"/>
                <a:gd name="T45" fmla="*/ 246 h 246"/>
                <a:gd name="T46" fmla="*/ 86 w 177"/>
                <a:gd name="T47" fmla="*/ 246 h 246"/>
                <a:gd name="T48" fmla="*/ 81 w 177"/>
                <a:gd name="T49" fmla="*/ 246 h 246"/>
                <a:gd name="T50" fmla="*/ 79 w 177"/>
                <a:gd name="T51" fmla="*/ 246 h 246"/>
                <a:gd name="T52" fmla="*/ 77 w 177"/>
                <a:gd name="T53" fmla="*/ 246 h 246"/>
                <a:gd name="T54" fmla="*/ 63 w 177"/>
                <a:gd name="T55" fmla="*/ 245 h 246"/>
                <a:gd name="T56" fmla="*/ 63 w 177"/>
                <a:gd name="T57" fmla="*/ 239 h 246"/>
                <a:gd name="T58" fmla="*/ 63 w 177"/>
                <a:gd name="T59" fmla="*/ 224 h 246"/>
                <a:gd name="T60" fmla="*/ 63 w 177"/>
                <a:gd name="T61" fmla="*/ 201 h 246"/>
                <a:gd name="T62" fmla="*/ 63 w 177"/>
                <a:gd name="T63" fmla="*/ 115 h 246"/>
                <a:gd name="T64" fmla="*/ 63 w 177"/>
                <a:gd name="T65" fmla="*/ 87 h 246"/>
                <a:gd name="T66" fmla="*/ 63 w 177"/>
                <a:gd name="T67" fmla="*/ 65 h 246"/>
                <a:gd name="T68" fmla="*/ 63 w 177"/>
                <a:gd name="T69" fmla="*/ 44 h 246"/>
                <a:gd name="T70" fmla="*/ 18 w 177"/>
                <a:gd name="T71" fmla="*/ 44 h 246"/>
                <a:gd name="T72" fmla="*/ 7 w 177"/>
                <a:gd name="T73" fmla="*/ 44 h 246"/>
                <a:gd name="T74" fmla="*/ 2 w 177"/>
                <a:gd name="T75" fmla="*/ 44 h 246"/>
                <a:gd name="T76" fmla="*/ 2 w 177"/>
                <a:gd name="T77" fmla="*/ 44 h 246"/>
                <a:gd name="T78" fmla="*/ 0 w 177"/>
                <a:gd name="T79" fmla="*/ 33 h 246"/>
                <a:gd name="T80" fmla="*/ 0 w 177"/>
                <a:gd name="T81" fmla="*/ 21 h 246"/>
                <a:gd name="T82" fmla="*/ 0 w 177"/>
                <a:gd name="T83" fmla="*/ 11 h 246"/>
                <a:gd name="T84" fmla="*/ 2 w 177"/>
                <a:gd name="T85" fmla="*/ 2 h 246"/>
                <a:gd name="T86" fmla="*/ 2 w 177"/>
                <a:gd name="T8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7" h="246">
                  <a:moveTo>
                    <a:pt x="2" y="0"/>
                  </a:moveTo>
                  <a:lnTo>
                    <a:pt x="175" y="0"/>
                  </a:lnTo>
                  <a:lnTo>
                    <a:pt x="175" y="2"/>
                  </a:lnTo>
                  <a:lnTo>
                    <a:pt x="177" y="11"/>
                  </a:lnTo>
                  <a:lnTo>
                    <a:pt x="177" y="21"/>
                  </a:lnTo>
                  <a:lnTo>
                    <a:pt x="177" y="33"/>
                  </a:lnTo>
                  <a:lnTo>
                    <a:pt x="175" y="44"/>
                  </a:lnTo>
                  <a:lnTo>
                    <a:pt x="175" y="44"/>
                  </a:lnTo>
                  <a:lnTo>
                    <a:pt x="129" y="44"/>
                  </a:lnTo>
                  <a:lnTo>
                    <a:pt x="119" y="44"/>
                  </a:lnTo>
                  <a:lnTo>
                    <a:pt x="114" y="44"/>
                  </a:lnTo>
                  <a:lnTo>
                    <a:pt x="114" y="49"/>
                  </a:lnTo>
                  <a:lnTo>
                    <a:pt x="114" y="65"/>
                  </a:lnTo>
                  <a:lnTo>
                    <a:pt x="114" y="87"/>
                  </a:lnTo>
                  <a:lnTo>
                    <a:pt x="114" y="173"/>
                  </a:lnTo>
                  <a:lnTo>
                    <a:pt x="114" y="201"/>
                  </a:lnTo>
                  <a:lnTo>
                    <a:pt x="114" y="224"/>
                  </a:lnTo>
                  <a:lnTo>
                    <a:pt x="114" y="238"/>
                  </a:lnTo>
                  <a:lnTo>
                    <a:pt x="114" y="245"/>
                  </a:lnTo>
                  <a:lnTo>
                    <a:pt x="114" y="245"/>
                  </a:lnTo>
                  <a:lnTo>
                    <a:pt x="101" y="246"/>
                  </a:lnTo>
                  <a:lnTo>
                    <a:pt x="89" y="246"/>
                  </a:lnTo>
                  <a:lnTo>
                    <a:pt x="88" y="246"/>
                  </a:lnTo>
                  <a:lnTo>
                    <a:pt x="86" y="246"/>
                  </a:lnTo>
                  <a:lnTo>
                    <a:pt x="81" y="246"/>
                  </a:lnTo>
                  <a:lnTo>
                    <a:pt x="79" y="246"/>
                  </a:lnTo>
                  <a:lnTo>
                    <a:pt x="77" y="246"/>
                  </a:lnTo>
                  <a:lnTo>
                    <a:pt x="63" y="245"/>
                  </a:lnTo>
                  <a:lnTo>
                    <a:pt x="63" y="239"/>
                  </a:lnTo>
                  <a:lnTo>
                    <a:pt x="63" y="224"/>
                  </a:lnTo>
                  <a:lnTo>
                    <a:pt x="63" y="201"/>
                  </a:lnTo>
                  <a:lnTo>
                    <a:pt x="63" y="115"/>
                  </a:lnTo>
                  <a:lnTo>
                    <a:pt x="63" y="87"/>
                  </a:lnTo>
                  <a:lnTo>
                    <a:pt x="63" y="65"/>
                  </a:lnTo>
                  <a:lnTo>
                    <a:pt x="63" y="44"/>
                  </a:lnTo>
                  <a:lnTo>
                    <a:pt x="18" y="44"/>
                  </a:lnTo>
                  <a:lnTo>
                    <a:pt x="7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544"/>
            <p:cNvSpPr>
              <a:spLocks/>
            </p:cNvSpPr>
            <p:nvPr/>
          </p:nvSpPr>
          <p:spPr bwMode="auto">
            <a:xfrm>
              <a:off x="3249613" y="4422776"/>
              <a:ext cx="228600" cy="388938"/>
            </a:xfrm>
            <a:custGeom>
              <a:avLst/>
              <a:gdLst>
                <a:gd name="T0" fmla="*/ 0 w 144"/>
                <a:gd name="T1" fmla="*/ 0 h 245"/>
                <a:gd name="T2" fmla="*/ 140 w 144"/>
                <a:gd name="T3" fmla="*/ 0 h 245"/>
                <a:gd name="T4" fmla="*/ 140 w 144"/>
                <a:gd name="T5" fmla="*/ 2 h 245"/>
                <a:gd name="T6" fmla="*/ 142 w 144"/>
                <a:gd name="T7" fmla="*/ 11 h 245"/>
                <a:gd name="T8" fmla="*/ 142 w 144"/>
                <a:gd name="T9" fmla="*/ 21 h 245"/>
                <a:gd name="T10" fmla="*/ 142 w 144"/>
                <a:gd name="T11" fmla="*/ 33 h 245"/>
                <a:gd name="T12" fmla="*/ 140 w 144"/>
                <a:gd name="T13" fmla="*/ 44 h 245"/>
                <a:gd name="T14" fmla="*/ 140 w 144"/>
                <a:gd name="T15" fmla="*/ 44 h 245"/>
                <a:gd name="T16" fmla="*/ 105 w 144"/>
                <a:gd name="T17" fmla="*/ 44 h 245"/>
                <a:gd name="T18" fmla="*/ 88 w 144"/>
                <a:gd name="T19" fmla="*/ 44 h 245"/>
                <a:gd name="T20" fmla="*/ 56 w 144"/>
                <a:gd name="T21" fmla="*/ 44 h 245"/>
                <a:gd name="T22" fmla="*/ 51 w 144"/>
                <a:gd name="T23" fmla="*/ 44 h 245"/>
                <a:gd name="T24" fmla="*/ 51 w 144"/>
                <a:gd name="T25" fmla="*/ 94 h 245"/>
                <a:gd name="T26" fmla="*/ 88 w 144"/>
                <a:gd name="T27" fmla="*/ 94 h 245"/>
                <a:gd name="T28" fmla="*/ 103 w 144"/>
                <a:gd name="T29" fmla="*/ 94 h 245"/>
                <a:gd name="T30" fmla="*/ 117 w 144"/>
                <a:gd name="T31" fmla="*/ 94 h 245"/>
                <a:gd name="T32" fmla="*/ 121 w 144"/>
                <a:gd name="T33" fmla="*/ 94 h 245"/>
                <a:gd name="T34" fmla="*/ 123 w 144"/>
                <a:gd name="T35" fmla="*/ 96 h 245"/>
                <a:gd name="T36" fmla="*/ 123 w 144"/>
                <a:gd name="T37" fmla="*/ 107 h 245"/>
                <a:gd name="T38" fmla="*/ 124 w 144"/>
                <a:gd name="T39" fmla="*/ 117 h 245"/>
                <a:gd name="T40" fmla="*/ 123 w 144"/>
                <a:gd name="T41" fmla="*/ 128 h 245"/>
                <a:gd name="T42" fmla="*/ 123 w 144"/>
                <a:gd name="T43" fmla="*/ 138 h 245"/>
                <a:gd name="T44" fmla="*/ 121 w 144"/>
                <a:gd name="T45" fmla="*/ 138 h 245"/>
                <a:gd name="T46" fmla="*/ 117 w 144"/>
                <a:gd name="T47" fmla="*/ 138 h 245"/>
                <a:gd name="T48" fmla="*/ 103 w 144"/>
                <a:gd name="T49" fmla="*/ 138 h 245"/>
                <a:gd name="T50" fmla="*/ 88 w 144"/>
                <a:gd name="T51" fmla="*/ 138 h 245"/>
                <a:gd name="T52" fmla="*/ 70 w 144"/>
                <a:gd name="T53" fmla="*/ 138 h 245"/>
                <a:gd name="T54" fmla="*/ 58 w 144"/>
                <a:gd name="T55" fmla="*/ 138 h 245"/>
                <a:gd name="T56" fmla="*/ 51 w 144"/>
                <a:gd name="T57" fmla="*/ 138 h 245"/>
                <a:gd name="T58" fmla="*/ 51 w 144"/>
                <a:gd name="T59" fmla="*/ 201 h 245"/>
                <a:gd name="T60" fmla="*/ 56 w 144"/>
                <a:gd name="T61" fmla="*/ 201 h 245"/>
                <a:gd name="T62" fmla="*/ 70 w 144"/>
                <a:gd name="T63" fmla="*/ 201 h 245"/>
                <a:gd name="T64" fmla="*/ 88 w 144"/>
                <a:gd name="T65" fmla="*/ 201 h 245"/>
                <a:gd name="T66" fmla="*/ 107 w 144"/>
                <a:gd name="T67" fmla="*/ 201 h 245"/>
                <a:gd name="T68" fmla="*/ 124 w 144"/>
                <a:gd name="T69" fmla="*/ 201 h 245"/>
                <a:gd name="T70" fmla="*/ 137 w 144"/>
                <a:gd name="T71" fmla="*/ 201 h 245"/>
                <a:gd name="T72" fmla="*/ 142 w 144"/>
                <a:gd name="T73" fmla="*/ 201 h 245"/>
                <a:gd name="T74" fmla="*/ 142 w 144"/>
                <a:gd name="T75" fmla="*/ 203 h 245"/>
                <a:gd name="T76" fmla="*/ 144 w 144"/>
                <a:gd name="T77" fmla="*/ 211 h 245"/>
                <a:gd name="T78" fmla="*/ 144 w 144"/>
                <a:gd name="T79" fmla="*/ 222 h 245"/>
                <a:gd name="T80" fmla="*/ 144 w 144"/>
                <a:gd name="T81" fmla="*/ 234 h 245"/>
                <a:gd name="T82" fmla="*/ 142 w 144"/>
                <a:gd name="T83" fmla="*/ 245 h 245"/>
                <a:gd name="T84" fmla="*/ 142 w 144"/>
                <a:gd name="T85" fmla="*/ 245 h 245"/>
                <a:gd name="T86" fmla="*/ 0 w 144"/>
                <a:gd name="T87" fmla="*/ 245 h 245"/>
                <a:gd name="T88" fmla="*/ 0 w 144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245">
                  <a:moveTo>
                    <a:pt x="0" y="0"/>
                  </a:moveTo>
                  <a:lnTo>
                    <a:pt x="140" y="0"/>
                  </a:lnTo>
                  <a:lnTo>
                    <a:pt x="140" y="2"/>
                  </a:lnTo>
                  <a:lnTo>
                    <a:pt x="142" y="11"/>
                  </a:lnTo>
                  <a:lnTo>
                    <a:pt x="142" y="21"/>
                  </a:lnTo>
                  <a:lnTo>
                    <a:pt x="142" y="33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05" y="44"/>
                  </a:lnTo>
                  <a:lnTo>
                    <a:pt x="88" y="44"/>
                  </a:lnTo>
                  <a:lnTo>
                    <a:pt x="56" y="44"/>
                  </a:lnTo>
                  <a:lnTo>
                    <a:pt x="51" y="44"/>
                  </a:lnTo>
                  <a:lnTo>
                    <a:pt x="51" y="94"/>
                  </a:lnTo>
                  <a:lnTo>
                    <a:pt x="88" y="94"/>
                  </a:lnTo>
                  <a:lnTo>
                    <a:pt x="103" y="94"/>
                  </a:lnTo>
                  <a:lnTo>
                    <a:pt x="117" y="94"/>
                  </a:lnTo>
                  <a:lnTo>
                    <a:pt x="121" y="94"/>
                  </a:lnTo>
                  <a:lnTo>
                    <a:pt x="123" y="96"/>
                  </a:lnTo>
                  <a:lnTo>
                    <a:pt x="123" y="107"/>
                  </a:lnTo>
                  <a:lnTo>
                    <a:pt x="124" y="117"/>
                  </a:lnTo>
                  <a:lnTo>
                    <a:pt x="123" y="128"/>
                  </a:lnTo>
                  <a:lnTo>
                    <a:pt x="123" y="138"/>
                  </a:lnTo>
                  <a:lnTo>
                    <a:pt x="121" y="138"/>
                  </a:lnTo>
                  <a:lnTo>
                    <a:pt x="117" y="138"/>
                  </a:lnTo>
                  <a:lnTo>
                    <a:pt x="103" y="138"/>
                  </a:lnTo>
                  <a:lnTo>
                    <a:pt x="88" y="138"/>
                  </a:lnTo>
                  <a:lnTo>
                    <a:pt x="70" y="138"/>
                  </a:lnTo>
                  <a:lnTo>
                    <a:pt x="58" y="138"/>
                  </a:lnTo>
                  <a:lnTo>
                    <a:pt x="51" y="138"/>
                  </a:lnTo>
                  <a:lnTo>
                    <a:pt x="51" y="201"/>
                  </a:lnTo>
                  <a:lnTo>
                    <a:pt x="56" y="201"/>
                  </a:lnTo>
                  <a:lnTo>
                    <a:pt x="70" y="201"/>
                  </a:lnTo>
                  <a:lnTo>
                    <a:pt x="88" y="201"/>
                  </a:lnTo>
                  <a:lnTo>
                    <a:pt x="107" y="201"/>
                  </a:lnTo>
                  <a:lnTo>
                    <a:pt x="124" y="201"/>
                  </a:lnTo>
                  <a:lnTo>
                    <a:pt x="137" y="201"/>
                  </a:lnTo>
                  <a:lnTo>
                    <a:pt x="142" y="201"/>
                  </a:lnTo>
                  <a:lnTo>
                    <a:pt x="142" y="203"/>
                  </a:lnTo>
                  <a:lnTo>
                    <a:pt x="144" y="211"/>
                  </a:lnTo>
                  <a:lnTo>
                    <a:pt x="144" y="222"/>
                  </a:lnTo>
                  <a:lnTo>
                    <a:pt x="144" y="234"/>
                  </a:lnTo>
                  <a:lnTo>
                    <a:pt x="142" y="245"/>
                  </a:lnTo>
                  <a:lnTo>
                    <a:pt x="142" y="245"/>
                  </a:ln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545"/>
            <p:cNvSpPr>
              <a:spLocks/>
            </p:cNvSpPr>
            <p:nvPr/>
          </p:nvSpPr>
          <p:spPr bwMode="auto">
            <a:xfrm>
              <a:off x="3527425" y="4418013"/>
              <a:ext cx="285750" cy="398463"/>
            </a:xfrm>
            <a:custGeom>
              <a:avLst/>
              <a:gdLst>
                <a:gd name="T0" fmla="*/ 117 w 180"/>
                <a:gd name="T1" fmla="*/ 0 h 251"/>
                <a:gd name="T2" fmla="*/ 147 w 180"/>
                <a:gd name="T3" fmla="*/ 1 h 251"/>
                <a:gd name="T4" fmla="*/ 161 w 180"/>
                <a:gd name="T5" fmla="*/ 5 h 251"/>
                <a:gd name="T6" fmla="*/ 176 w 180"/>
                <a:gd name="T7" fmla="*/ 10 h 251"/>
                <a:gd name="T8" fmla="*/ 176 w 180"/>
                <a:gd name="T9" fmla="*/ 10 h 251"/>
                <a:gd name="T10" fmla="*/ 176 w 180"/>
                <a:gd name="T11" fmla="*/ 10 h 251"/>
                <a:gd name="T12" fmla="*/ 175 w 180"/>
                <a:gd name="T13" fmla="*/ 21 h 251"/>
                <a:gd name="T14" fmla="*/ 173 w 180"/>
                <a:gd name="T15" fmla="*/ 31 h 251"/>
                <a:gd name="T16" fmla="*/ 164 w 180"/>
                <a:gd name="T17" fmla="*/ 50 h 251"/>
                <a:gd name="T18" fmla="*/ 164 w 180"/>
                <a:gd name="T19" fmla="*/ 50 h 251"/>
                <a:gd name="T20" fmla="*/ 152 w 180"/>
                <a:gd name="T21" fmla="*/ 47 h 251"/>
                <a:gd name="T22" fmla="*/ 143 w 180"/>
                <a:gd name="T23" fmla="*/ 45 h 251"/>
                <a:gd name="T24" fmla="*/ 133 w 180"/>
                <a:gd name="T25" fmla="*/ 43 h 251"/>
                <a:gd name="T26" fmla="*/ 122 w 180"/>
                <a:gd name="T27" fmla="*/ 43 h 251"/>
                <a:gd name="T28" fmla="*/ 101 w 180"/>
                <a:gd name="T29" fmla="*/ 45 h 251"/>
                <a:gd name="T30" fmla="*/ 85 w 180"/>
                <a:gd name="T31" fmla="*/ 52 h 251"/>
                <a:gd name="T32" fmla="*/ 72 w 180"/>
                <a:gd name="T33" fmla="*/ 64 h 251"/>
                <a:gd name="T34" fmla="*/ 63 w 180"/>
                <a:gd name="T35" fmla="*/ 80 h 251"/>
                <a:gd name="T36" fmla="*/ 58 w 180"/>
                <a:gd name="T37" fmla="*/ 101 h 251"/>
                <a:gd name="T38" fmla="*/ 56 w 180"/>
                <a:gd name="T39" fmla="*/ 125 h 251"/>
                <a:gd name="T40" fmla="*/ 58 w 180"/>
                <a:gd name="T41" fmla="*/ 155 h 251"/>
                <a:gd name="T42" fmla="*/ 66 w 180"/>
                <a:gd name="T43" fmla="*/ 178 h 251"/>
                <a:gd name="T44" fmla="*/ 80 w 180"/>
                <a:gd name="T45" fmla="*/ 195 h 251"/>
                <a:gd name="T46" fmla="*/ 99 w 180"/>
                <a:gd name="T47" fmla="*/ 204 h 251"/>
                <a:gd name="T48" fmla="*/ 124 w 180"/>
                <a:gd name="T49" fmla="*/ 207 h 251"/>
                <a:gd name="T50" fmla="*/ 136 w 180"/>
                <a:gd name="T51" fmla="*/ 207 h 251"/>
                <a:gd name="T52" fmla="*/ 147 w 180"/>
                <a:gd name="T53" fmla="*/ 206 h 251"/>
                <a:gd name="T54" fmla="*/ 155 w 180"/>
                <a:gd name="T55" fmla="*/ 204 h 251"/>
                <a:gd name="T56" fmla="*/ 168 w 180"/>
                <a:gd name="T57" fmla="*/ 200 h 251"/>
                <a:gd name="T58" fmla="*/ 168 w 180"/>
                <a:gd name="T59" fmla="*/ 200 h 251"/>
                <a:gd name="T60" fmla="*/ 168 w 180"/>
                <a:gd name="T61" fmla="*/ 200 h 251"/>
                <a:gd name="T62" fmla="*/ 173 w 180"/>
                <a:gd name="T63" fmla="*/ 211 h 251"/>
                <a:gd name="T64" fmla="*/ 175 w 180"/>
                <a:gd name="T65" fmla="*/ 220 h 251"/>
                <a:gd name="T66" fmla="*/ 178 w 180"/>
                <a:gd name="T67" fmla="*/ 230 h 251"/>
                <a:gd name="T68" fmla="*/ 180 w 180"/>
                <a:gd name="T69" fmla="*/ 241 h 251"/>
                <a:gd name="T70" fmla="*/ 180 w 180"/>
                <a:gd name="T71" fmla="*/ 241 h 251"/>
                <a:gd name="T72" fmla="*/ 180 w 180"/>
                <a:gd name="T73" fmla="*/ 241 h 251"/>
                <a:gd name="T74" fmla="*/ 162 w 180"/>
                <a:gd name="T75" fmla="*/ 246 h 251"/>
                <a:gd name="T76" fmla="*/ 147 w 180"/>
                <a:gd name="T77" fmla="*/ 249 h 251"/>
                <a:gd name="T78" fmla="*/ 117 w 180"/>
                <a:gd name="T79" fmla="*/ 251 h 251"/>
                <a:gd name="T80" fmla="*/ 91 w 180"/>
                <a:gd name="T81" fmla="*/ 249 h 251"/>
                <a:gd name="T82" fmla="*/ 66 w 180"/>
                <a:gd name="T83" fmla="*/ 242 h 251"/>
                <a:gd name="T84" fmla="*/ 47 w 180"/>
                <a:gd name="T85" fmla="*/ 232 h 251"/>
                <a:gd name="T86" fmla="*/ 30 w 180"/>
                <a:gd name="T87" fmla="*/ 216 h 251"/>
                <a:gd name="T88" fmla="*/ 17 w 180"/>
                <a:gd name="T89" fmla="*/ 197 h 251"/>
                <a:gd name="T90" fmla="*/ 7 w 180"/>
                <a:gd name="T91" fmla="*/ 176 h 251"/>
                <a:gd name="T92" fmla="*/ 2 w 180"/>
                <a:gd name="T93" fmla="*/ 152 h 251"/>
                <a:gd name="T94" fmla="*/ 0 w 180"/>
                <a:gd name="T95" fmla="*/ 125 h 251"/>
                <a:gd name="T96" fmla="*/ 2 w 180"/>
                <a:gd name="T97" fmla="*/ 99 h 251"/>
                <a:gd name="T98" fmla="*/ 9 w 180"/>
                <a:gd name="T99" fmla="*/ 76 h 251"/>
                <a:gd name="T100" fmla="*/ 17 w 180"/>
                <a:gd name="T101" fmla="*/ 54 h 251"/>
                <a:gd name="T102" fmla="*/ 31 w 180"/>
                <a:gd name="T103" fmla="*/ 36 h 251"/>
                <a:gd name="T104" fmla="*/ 47 w 180"/>
                <a:gd name="T105" fmla="*/ 21 h 251"/>
                <a:gd name="T106" fmla="*/ 66 w 180"/>
                <a:gd name="T107" fmla="*/ 8 h 251"/>
                <a:gd name="T108" fmla="*/ 91 w 180"/>
                <a:gd name="T109" fmla="*/ 1 h 251"/>
                <a:gd name="T110" fmla="*/ 117 w 180"/>
                <a:gd name="T1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251">
                  <a:moveTo>
                    <a:pt x="117" y="0"/>
                  </a:moveTo>
                  <a:lnTo>
                    <a:pt x="147" y="1"/>
                  </a:lnTo>
                  <a:lnTo>
                    <a:pt x="161" y="5"/>
                  </a:lnTo>
                  <a:lnTo>
                    <a:pt x="176" y="10"/>
                  </a:lnTo>
                  <a:lnTo>
                    <a:pt x="176" y="10"/>
                  </a:lnTo>
                  <a:lnTo>
                    <a:pt x="176" y="10"/>
                  </a:lnTo>
                  <a:lnTo>
                    <a:pt x="175" y="21"/>
                  </a:lnTo>
                  <a:lnTo>
                    <a:pt x="173" y="31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52" y="47"/>
                  </a:lnTo>
                  <a:lnTo>
                    <a:pt x="143" y="45"/>
                  </a:lnTo>
                  <a:lnTo>
                    <a:pt x="133" y="43"/>
                  </a:lnTo>
                  <a:lnTo>
                    <a:pt x="122" y="43"/>
                  </a:lnTo>
                  <a:lnTo>
                    <a:pt x="101" y="45"/>
                  </a:lnTo>
                  <a:lnTo>
                    <a:pt x="85" y="52"/>
                  </a:lnTo>
                  <a:lnTo>
                    <a:pt x="72" y="64"/>
                  </a:lnTo>
                  <a:lnTo>
                    <a:pt x="63" y="80"/>
                  </a:lnTo>
                  <a:lnTo>
                    <a:pt x="58" y="101"/>
                  </a:lnTo>
                  <a:lnTo>
                    <a:pt x="56" y="125"/>
                  </a:lnTo>
                  <a:lnTo>
                    <a:pt x="58" y="155"/>
                  </a:lnTo>
                  <a:lnTo>
                    <a:pt x="66" y="178"/>
                  </a:lnTo>
                  <a:lnTo>
                    <a:pt x="80" y="195"/>
                  </a:lnTo>
                  <a:lnTo>
                    <a:pt x="99" y="204"/>
                  </a:lnTo>
                  <a:lnTo>
                    <a:pt x="124" y="207"/>
                  </a:lnTo>
                  <a:lnTo>
                    <a:pt x="136" y="207"/>
                  </a:lnTo>
                  <a:lnTo>
                    <a:pt x="147" y="206"/>
                  </a:lnTo>
                  <a:lnTo>
                    <a:pt x="155" y="204"/>
                  </a:lnTo>
                  <a:lnTo>
                    <a:pt x="168" y="200"/>
                  </a:lnTo>
                  <a:lnTo>
                    <a:pt x="168" y="200"/>
                  </a:lnTo>
                  <a:lnTo>
                    <a:pt x="168" y="200"/>
                  </a:lnTo>
                  <a:lnTo>
                    <a:pt x="173" y="211"/>
                  </a:lnTo>
                  <a:lnTo>
                    <a:pt x="175" y="220"/>
                  </a:lnTo>
                  <a:lnTo>
                    <a:pt x="178" y="230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62" y="246"/>
                  </a:lnTo>
                  <a:lnTo>
                    <a:pt x="147" y="249"/>
                  </a:lnTo>
                  <a:lnTo>
                    <a:pt x="117" y="251"/>
                  </a:lnTo>
                  <a:lnTo>
                    <a:pt x="91" y="249"/>
                  </a:lnTo>
                  <a:lnTo>
                    <a:pt x="66" y="242"/>
                  </a:lnTo>
                  <a:lnTo>
                    <a:pt x="47" y="232"/>
                  </a:lnTo>
                  <a:lnTo>
                    <a:pt x="30" y="216"/>
                  </a:lnTo>
                  <a:lnTo>
                    <a:pt x="17" y="197"/>
                  </a:lnTo>
                  <a:lnTo>
                    <a:pt x="7" y="176"/>
                  </a:lnTo>
                  <a:lnTo>
                    <a:pt x="2" y="152"/>
                  </a:lnTo>
                  <a:lnTo>
                    <a:pt x="0" y="125"/>
                  </a:lnTo>
                  <a:lnTo>
                    <a:pt x="2" y="99"/>
                  </a:lnTo>
                  <a:lnTo>
                    <a:pt x="9" y="76"/>
                  </a:lnTo>
                  <a:lnTo>
                    <a:pt x="17" y="54"/>
                  </a:lnTo>
                  <a:lnTo>
                    <a:pt x="31" y="36"/>
                  </a:lnTo>
                  <a:lnTo>
                    <a:pt x="47" y="21"/>
                  </a:lnTo>
                  <a:lnTo>
                    <a:pt x="66" y="8"/>
                  </a:lnTo>
                  <a:lnTo>
                    <a:pt x="91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46"/>
            <p:cNvSpPr>
              <a:spLocks/>
            </p:cNvSpPr>
            <p:nvPr/>
          </p:nvSpPr>
          <p:spPr bwMode="auto">
            <a:xfrm>
              <a:off x="3879850" y="4419601"/>
              <a:ext cx="287338" cy="393700"/>
            </a:xfrm>
            <a:custGeom>
              <a:avLst/>
              <a:gdLst>
                <a:gd name="T0" fmla="*/ 24 w 181"/>
                <a:gd name="T1" fmla="*/ 0 h 248"/>
                <a:gd name="T2" fmla="*/ 36 w 181"/>
                <a:gd name="T3" fmla="*/ 0 h 248"/>
                <a:gd name="T4" fmla="*/ 50 w 181"/>
                <a:gd name="T5" fmla="*/ 2 h 248"/>
                <a:gd name="T6" fmla="*/ 50 w 181"/>
                <a:gd name="T7" fmla="*/ 2 h 248"/>
                <a:gd name="T8" fmla="*/ 50 w 181"/>
                <a:gd name="T9" fmla="*/ 98 h 248"/>
                <a:gd name="T10" fmla="*/ 131 w 181"/>
                <a:gd name="T11" fmla="*/ 98 h 248"/>
                <a:gd name="T12" fmla="*/ 131 w 181"/>
                <a:gd name="T13" fmla="*/ 2 h 248"/>
                <a:gd name="T14" fmla="*/ 131 w 181"/>
                <a:gd name="T15" fmla="*/ 2 h 248"/>
                <a:gd name="T16" fmla="*/ 143 w 181"/>
                <a:gd name="T17" fmla="*/ 0 h 248"/>
                <a:gd name="T18" fmla="*/ 155 w 181"/>
                <a:gd name="T19" fmla="*/ 0 h 248"/>
                <a:gd name="T20" fmla="*/ 167 w 181"/>
                <a:gd name="T21" fmla="*/ 0 h 248"/>
                <a:gd name="T22" fmla="*/ 181 w 181"/>
                <a:gd name="T23" fmla="*/ 2 h 248"/>
                <a:gd name="T24" fmla="*/ 181 w 181"/>
                <a:gd name="T25" fmla="*/ 2 h 248"/>
                <a:gd name="T26" fmla="*/ 181 w 181"/>
                <a:gd name="T27" fmla="*/ 247 h 248"/>
                <a:gd name="T28" fmla="*/ 181 w 181"/>
                <a:gd name="T29" fmla="*/ 247 h 248"/>
                <a:gd name="T30" fmla="*/ 169 w 181"/>
                <a:gd name="T31" fmla="*/ 248 h 248"/>
                <a:gd name="T32" fmla="*/ 157 w 181"/>
                <a:gd name="T33" fmla="*/ 248 h 248"/>
                <a:gd name="T34" fmla="*/ 143 w 181"/>
                <a:gd name="T35" fmla="*/ 248 h 248"/>
                <a:gd name="T36" fmla="*/ 131 w 181"/>
                <a:gd name="T37" fmla="*/ 247 h 248"/>
                <a:gd name="T38" fmla="*/ 131 w 181"/>
                <a:gd name="T39" fmla="*/ 247 h 248"/>
                <a:gd name="T40" fmla="*/ 131 w 181"/>
                <a:gd name="T41" fmla="*/ 142 h 248"/>
                <a:gd name="T42" fmla="*/ 50 w 181"/>
                <a:gd name="T43" fmla="*/ 142 h 248"/>
                <a:gd name="T44" fmla="*/ 50 w 181"/>
                <a:gd name="T45" fmla="*/ 247 h 248"/>
                <a:gd name="T46" fmla="*/ 50 w 181"/>
                <a:gd name="T47" fmla="*/ 247 h 248"/>
                <a:gd name="T48" fmla="*/ 36 w 181"/>
                <a:gd name="T49" fmla="*/ 248 h 248"/>
                <a:gd name="T50" fmla="*/ 26 w 181"/>
                <a:gd name="T51" fmla="*/ 248 h 248"/>
                <a:gd name="T52" fmla="*/ 12 w 181"/>
                <a:gd name="T53" fmla="*/ 248 h 248"/>
                <a:gd name="T54" fmla="*/ 0 w 181"/>
                <a:gd name="T55" fmla="*/ 247 h 248"/>
                <a:gd name="T56" fmla="*/ 0 w 181"/>
                <a:gd name="T57" fmla="*/ 247 h 248"/>
                <a:gd name="T58" fmla="*/ 0 w 181"/>
                <a:gd name="T59" fmla="*/ 2 h 248"/>
                <a:gd name="T60" fmla="*/ 0 w 181"/>
                <a:gd name="T61" fmla="*/ 2 h 248"/>
                <a:gd name="T62" fmla="*/ 12 w 181"/>
                <a:gd name="T63" fmla="*/ 0 h 248"/>
                <a:gd name="T64" fmla="*/ 24 w 181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1" h="248">
                  <a:moveTo>
                    <a:pt x="24" y="0"/>
                  </a:moveTo>
                  <a:lnTo>
                    <a:pt x="36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98"/>
                  </a:lnTo>
                  <a:lnTo>
                    <a:pt x="131" y="98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43" y="0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81" y="2"/>
                  </a:lnTo>
                  <a:lnTo>
                    <a:pt x="181" y="2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69" y="248"/>
                  </a:lnTo>
                  <a:lnTo>
                    <a:pt x="157" y="248"/>
                  </a:lnTo>
                  <a:lnTo>
                    <a:pt x="143" y="248"/>
                  </a:lnTo>
                  <a:lnTo>
                    <a:pt x="131" y="247"/>
                  </a:lnTo>
                  <a:lnTo>
                    <a:pt x="131" y="247"/>
                  </a:lnTo>
                  <a:lnTo>
                    <a:pt x="131" y="142"/>
                  </a:lnTo>
                  <a:lnTo>
                    <a:pt x="50" y="142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48"/>
                  </a:lnTo>
                  <a:lnTo>
                    <a:pt x="26" y="248"/>
                  </a:lnTo>
                  <a:lnTo>
                    <a:pt x="12" y="248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47"/>
            <p:cNvSpPr>
              <a:spLocks noEditPoints="1"/>
            </p:cNvSpPr>
            <p:nvPr/>
          </p:nvSpPr>
          <p:spPr bwMode="auto">
            <a:xfrm>
              <a:off x="1898650" y="3048001"/>
              <a:ext cx="1651000" cy="1119188"/>
            </a:xfrm>
            <a:custGeom>
              <a:avLst/>
              <a:gdLst>
                <a:gd name="T0" fmla="*/ 1005 w 1040"/>
                <a:gd name="T1" fmla="*/ 671 h 705"/>
                <a:gd name="T2" fmla="*/ 984 w 1040"/>
                <a:gd name="T3" fmla="*/ 594 h 705"/>
                <a:gd name="T4" fmla="*/ 919 w 1040"/>
                <a:gd name="T5" fmla="*/ 594 h 705"/>
                <a:gd name="T6" fmla="*/ 895 w 1040"/>
                <a:gd name="T7" fmla="*/ 592 h 705"/>
                <a:gd name="T8" fmla="*/ 893 w 1040"/>
                <a:gd name="T9" fmla="*/ 452 h 705"/>
                <a:gd name="T10" fmla="*/ 899 w 1040"/>
                <a:gd name="T11" fmla="*/ 447 h 705"/>
                <a:gd name="T12" fmla="*/ 705 w 1040"/>
                <a:gd name="T13" fmla="*/ 370 h 705"/>
                <a:gd name="T14" fmla="*/ 106 w 1040"/>
                <a:gd name="T15" fmla="*/ 559 h 705"/>
                <a:gd name="T16" fmla="*/ 145 w 1040"/>
                <a:gd name="T17" fmla="*/ 560 h 705"/>
                <a:gd name="T18" fmla="*/ 146 w 1040"/>
                <a:gd name="T19" fmla="*/ 671 h 705"/>
                <a:gd name="T20" fmla="*/ 35 w 1040"/>
                <a:gd name="T21" fmla="*/ 370 h 705"/>
                <a:gd name="T22" fmla="*/ 377 w 1040"/>
                <a:gd name="T23" fmla="*/ 335 h 705"/>
                <a:gd name="T24" fmla="*/ 424 w 1040"/>
                <a:gd name="T25" fmla="*/ 335 h 705"/>
                <a:gd name="T26" fmla="*/ 518 w 1040"/>
                <a:gd name="T27" fmla="*/ 216 h 705"/>
                <a:gd name="T28" fmla="*/ 525 w 1040"/>
                <a:gd name="T29" fmla="*/ 220 h 705"/>
                <a:gd name="T30" fmla="*/ 551 w 1040"/>
                <a:gd name="T31" fmla="*/ 258 h 705"/>
                <a:gd name="T32" fmla="*/ 590 w 1040"/>
                <a:gd name="T33" fmla="*/ 311 h 705"/>
                <a:gd name="T34" fmla="*/ 607 w 1040"/>
                <a:gd name="T35" fmla="*/ 335 h 705"/>
                <a:gd name="T36" fmla="*/ 638 w 1040"/>
                <a:gd name="T37" fmla="*/ 335 h 705"/>
                <a:gd name="T38" fmla="*/ 670 w 1040"/>
                <a:gd name="T39" fmla="*/ 335 h 705"/>
                <a:gd name="T40" fmla="*/ 340 w 1040"/>
                <a:gd name="T41" fmla="*/ 0 h 705"/>
                <a:gd name="T42" fmla="*/ 703 w 1040"/>
                <a:gd name="T43" fmla="*/ 3 h 705"/>
                <a:gd name="T44" fmla="*/ 705 w 1040"/>
                <a:gd name="T45" fmla="*/ 258 h 705"/>
                <a:gd name="T46" fmla="*/ 705 w 1040"/>
                <a:gd name="T47" fmla="*/ 330 h 705"/>
                <a:gd name="T48" fmla="*/ 1036 w 1040"/>
                <a:gd name="T49" fmla="*/ 337 h 705"/>
                <a:gd name="T50" fmla="*/ 1040 w 1040"/>
                <a:gd name="T51" fmla="*/ 477 h 705"/>
                <a:gd name="T52" fmla="*/ 1035 w 1040"/>
                <a:gd name="T53" fmla="*/ 482 h 705"/>
                <a:gd name="T54" fmla="*/ 993 w 1040"/>
                <a:gd name="T55" fmla="*/ 482 h 705"/>
                <a:gd name="T56" fmla="*/ 933 w 1040"/>
                <a:gd name="T57" fmla="*/ 482 h 705"/>
                <a:gd name="T58" fmla="*/ 1035 w 1040"/>
                <a:gd name="T59" fmla="*/ 559 h 705"/>
                <a:gd name="T60" fmla="*/ 1040 w 1040"/>
                <a:gd name="T61" fmla="*/ 564 h 705"/>
                <a:gd name="T62" fmla="*/ 1036 w 1040"/>
                <a:gd name="T63" fmla="*/ 704 h 705"/>
                <a:gd name="T64" fmla="*/ 673 w 1040"/>
                <a:gd name="T65" fmla="*/ 704 h 705"/>
                <a:gd name="T66" fmla="*/ 670 w 1040"/>
                <a:gd name="T67" fmla="*/ 693 h 705"/>
                <a:gd name="T68" fmla="*/ 670 w 1040"/>
                <a:gd name="T69" fmla="*/ 456 h 705"/>
                <a:gd name="T70" fmla="*/ 670 w 1040"/>
                <a:gd name="T71" fmla="*/ 377 h 705"/>
                <a:gd name="T72" fmla="*/ 593 w 1040"/>
                <a:gd name="T73" fmla="*/ 368 h 705"/>
                <a:gd name="T74" fmla="*/ 586 w 1040"/>
                <a:gd name="T75" fmla="*/ 361 h 705"/>
                <a:gd name="T76" fmla="*/ 560 w 1040"/>
                <a:gd name="T77" fmla="*/ 326 h 705"/>
                <a:gd name="T78" fmla="*/ 529 w 1040"/>
                <a:gd name="T79" fmla="*/ 283 h 705"/>
                <a:gd name="T80" fmla="*/ 516 w 1040"/>
                <a:gd name="T81" fmla="*/ 274 h 705"/>
                <a:gd name="T82" fmla="*/ 490 w 1040"/>
                <a:gd name="T83" fmla="*/ 311 h 705"/>
                <a:gd name="T84" fmla="*/ 459 w 1040"/>
                <a:gd name="T85" fmla="*/ 354 h 705"/>
                <a:gd name="T86" fmla="*/ 446 w 1040"/>
                <a:gd name="T87" fmla="*/ 368 h 705"/>
                <a:gd name="T88" fmla="*/ 370 w 1040"/>
                <a:gd name="T89" fmla="*/ 522 h 705"/>
                <a:gd name="T90" fmla="*/ 370 w 1040"/>
                <a:gd name="T91" fmla="*/ 634 h 705"/>
                <a:gd name="T92" fmla="*/ 370 w 1040"/>
                <a:gd name="T93" fmla="*/ 700 h 705"/>
                <a:gd name="T94" fmla="*/ 364 w 1040"/>
                <a:gd name="T95" fmla="*/ 705 h 705"/>
                <a:gd name="T96" fmla="*/ 113 w 1040"/>
                <a:gd name="T97" fmla="*/ 702 h 705"/>
                <a:gd name="T98" fmla="*/ 111 w 1040"/>
                <a:gd name="T99" fmla="*/ 672 h 705"/>
                <a:gd name="T100" fmla="*/ 111 w 1040"/>
                <a:gd name="T101" fmla="*/ 613 h 705"/>
                <a:gd name="T102" fmla="*/ 106 w 1040"/>
                <a:gd name="T103" fmla="*/ 594 h 705"/>
                <a:gd name="T104" fmla="*/ 47 w 1040"/>
                <a:gd name="T105" fmla="*/ 594 h 705"/>
                <a:gd name="T106" fmla="*/ 5 w 1040"/>
                <a:gd name="T107" fmla="*/ 594 h 705"/>
                <a:gd name="T108" fmla="*/ 0 w 1040"/>
                <a:gd name="T109" fmla="*/ 588 h 705"/>
                <a:gd name="T110" fmla="*/ 3 w 1040"/>
                <a:gd name="T111" fmla="*/ 335 h 705"/>
                <a:gd name="T112" fmla="*/ 335 w 1040"/>
                <a:gd name="T113" fmla="*/ 330 h 705"/>
                <a:gd name="T114" fmla="*/ 335 w 1040"/>
                <a:gd name="T115" fmla="*/ 183 h 705"/>
                <a:gd name="T116" fmla="*/ 335 w 1040"/>
                <a:gd name="T117" fmla="*/ 71 h 705"/>
                <a:gd name="T118" fmla="*/ 335 w 1040"/>
                <a:gd name="T119" fmla="*/ 5 h 705"/>
                <a:gd name="T120" fmla="*/ 340 w 1040"/>
                <a:gd name="T12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0" h="705">
                  <a:moveTo>
                    <a:pt x="705" y="370"/>
                  </a:moveTo>
                  <a:lnTo>
                    <a:pt x="705" y="671"/>
                  </a:lnTo>
                  <a:lnTo>
                    <a:pt x="1005" y="671"/>
                  </a:lnTo>
                  <a:lnTo>
                    <a:pt x="1005" y="594"/>
                  </a:lnTo>
                  <a:lnTo>
                    <a:pt x="1000" y="594"/>
                  </a:lnTo>
                  <a:lnTo>
                    <a:pt x="984" y="594"/>
                  </a:lnTo>
                  <a:lnTo>
                    <a:pt x="963" y="594"/>
                  </a:lnTo>
                  <a:lnTo>
                    <a:pt x="940" y="594"/>
                  </a:lnTo>
                  <a:lnTo>
                    <a:pt x="919" y="594"/>
                  </a:lnTo>
                  <a:lnTo>
                    <a:pt x="904" y="594"/>
                  </a:lnTo>
                  <a:lnTo>
                    <a:pt x="899" y="594"/>
                  </a:lnTo>
                  <a:lnTo>
                    <a:pt x="895" y="592"/>
                  </a:lnTo>
                  <a:lnTo>
                    <a:pt x="895" y="590"/>
                  </a:lnTo>
                  <a:lnTo>
                    <a:pt x="893" y="588"/>
                  </a:lnTo>
                  <a:lnTo>
                    <a:pt x="893" y="452"/>
                  </a:lnTo>
                  <a:lnTo>
                    <a:pt x="895" y="450"/>
                  </a:lnTo>
                  <a:lnTo>
                    <a:pt x="895" y="449"/>
                  </a:lnTo>
                  <a:lnTo>
                    <a:pt x="899" y="447"/>
                  </a:lnTo>
                  <a:lnTo>
                    <a:pt x="1005" y="447"/>
                  </a:lnTo>
                  <a:lnTo>
                    <a:pt x="1005" y="370"/>
                  </a:lnTo>
                  <a:lnTo>
                    <a:pt x="705" y="370"/>
                  </a:lnTo>
                  <a:close/>
                  <a:moveTo>
                    <a:pt x="35" y="370"/>
                  </a:moveTo>
                  <a:lnTo>
                    <a:pt x="35" y="559"/>
                  </a:lnTo>
                  <a:lnTo>
                    <a:pt x="106" y="559"/>
                  </a:lnTo>
                  <a:lnTo>
                    <a:pt x="127" y="559"/>
                  </a:lnTo>
                  <a:lnTo>
                    <a:pt x="141" y="559"/>
                  </a:lnTo>
                  <a:lnTo>
                    <a:pt x="145" y="560"/>
                  </a:lnTo>
                  <a:lnTo>
                    <a:pt x="146" y="560"/>
                  </a:lnTo>
                  <a:lnTo>
                    <a:pt x="146" y="564"/>
                  </a:lnTo>
                  <a:lnTo>
                    <a:pt x="146" y="671"/>
                  </a:lnTo>
                  <a:lnTo>
                    <a:pt x="335" y="671"/>
                  </a:lnTo>
                  <a:lnTo>
                    <a:pt x="335" y="370"/>
                  </a:lnTo>
                  <a:lnTo>
                    <a:pt x="35" y="370"/>
                  </a:lnTo>
                  <a:close/>
                  <a:moveTo>
                    <a:pt x="370" y="35"/>
                  </a:moveTo>
                  <a:lnTo>
                    <a:pt x="370" y="335"/>
                  </a:lnTo>
                  <a:lnTo>
                    <a:pt x="377" y="335"/>
                  </a:lnTo>
                  <a:lnTo>
                    <a:pt x="392" y="335"/>
                  </a:lnTo>
                  <a:lnTo>
                    <a:pt x="410" y="335"/>
                  </a:lnTo>
                  <a:lnTo>
                    <a:pt x="424" y="335"/>
                  </a:lnTo>
                  <a:lnTo>
                    <a:pt x="431" y="335"/>
                  </a:lnTo>
                  <a:lnTo>
                    <a:pt x="516" y="216"/>
                  </a:lnTo>
                  <a:lnTo>
                    <a:pt x="518" y="216"/>
                  </a:lnTo>
                  <a:lnTo>
                    <a:pt x="520" y="216"/>
                  </a:lnTo>
                  <a:lnTo>
                    <a:pt x="522" y="216"/>
                  </a:lnTo>
                  <a:lnTo>
                    <a:pt x="525" y="220"/>
                  </a:lnTo>
                  <a:lnTo>
                    <a:pt x="530" y="229"/>
                  </a:lnTo>
                  <a:lnTo>
                    <a:pt x="541" y="243"/>
                  </a:lnTo>
                  <a:lnTo>
                    <a:pt x="551" y="258"/>
                  </a:lnTo>
                  <a:lnTo>
                    <a:pt x="565" y="276"/>
                  </a:lnTo>
                  <a:lnTo>
                    <a:pt x="577" y="293"/>
                  </a:lnTo>
                  <a:lnTo>
                    <a:pt x="590" y="311"/>
                  </a:lnTo>
                  <a:lnTo>
                    <a:pt x="598" y="323"/>
                  </a:lnTo>
                  <a:lnTo>
                    <a:pt x="605" y="332"/>
                  </a:lnTo>
                  <a:lnTo>
                    <a:pt x="607" y="335"/>
                  </a:lnTo>
                  <a:lnTo>
                    <a:pt x="612" y="335"/>
                  </a:lnTo>
                  <a:lnTo>
                    <a:pt x="625" y="335"/>
                  </a:lnTo>
                  <a:lnTo>
                    <a:pt x="638" y="335"/>
                  </a:lnTo>
                  <a:lnTo>
                    <a:pt x="654" y="335"/>
                  </a:lnTo>
                  <a:lnTo>
                    <a:pt x="666" y="335"/>
                  </a:lnTo>
                  <a:lnTo>
                    <a:pt x="670" y="335"/>
                  </a:lnTo>
                  <a:lnTo>
                    <a:pt x="670" y="35"/>
                  </a:lnTo>
                  <a:lnTo>
                    <a:pt x="370" y="35"/>
                  </a:lnTo>
                  <a:close/>
                  <a:moveTo>
                    <a:pt x="340" y="0"/>
                  </a:moveTo>
                  <a:lnTo>
                    <a:pt x="700" y="0"/>
                  </a:lnTo>
                  <a:lnTo>
                    <a:pt x="701" y="2"/>
                  </a:lnTo>
                  <a:lnTo>
                    <a:pt x="703" y="3"/>
                  </a:lnTo>
                  <a:lnTo>
                    <a:pt x="705" y="5"/>
                  </a:lnTo>
                  <a:lnTo>
                    <a:pt x="705" y="222"/>
                  </a:lnTo>
                  <a:lnTo>
                    <a:pt x="705" y="258"/>
                  </a:lnTo>
                  <a:lnTo>
                    <a:pt x="705" y="290"/>
                  </a:lnTo>
                  <a:lnTo>
                    <a:pt x="705" y="314"/>
                  </a:lnTo>
                  <a:lnTo>
                    <a:pt x="705" y="330"/>
                  </a:lnTo>
                  <a:lnTo>
                    <a:pt x="705" y="335"/>
                  </a:lnTo>
                  <a:lnTo>
                    <a:pt x="1035" y="335"/>
                  </a:lnTo>
                  <a:lnTo>
                    <a:pt x="1036" y="337"/>
                  </a:lnTo>
                  <a:lnTo>
                    <a:pt x="1038" y="337"/>
                  </a:lnTo>
                  <a:lnTo>
                    <a:pt x="1040" y="340"/>
                  </a:lnTo>
                  <a:lnTo>
                    <a:pt x="1040" y="477"/>
                  </a:lnTo>
                  <a:lnTo>
                    <a:pt x="1038" y="478"/>
                  </a:lnTo>
                  <a:lnTo>
                    <a:pt x="1036" y="480"/>
                  </a:lnTo>
                  <a:lnTo>
                    <a:pt x="1035" y="482"/>
                  </a:lnTo>
                  <a:lnTo>
                    <a:pt x="1029" y="482"/>
                  </a:lnTo>
                  <a:lnTo>
                    <a:pt x="1014" y="482"/>
                  </a:lnTo>
                  <a:lnTo>
                    <a:pt x="993" y="482"/>
                  </a:lnTo>
                  <a:lnTo>
                    <a:pt x="970" y="482"/>
                  </a:lnTo>
                  <a:lnTo>
                    <a:pt x="949" y="482"/>
                  </a:lnTo>
                  <a:lnTo>
                    <a:pt x="933" y="482"/>
                  </a:lnTo>
                  <a:lnTo>
                    <a:pt x="928" y="482"/>
                  </a:lnTo>
                  <a:lnTo>
                    <a:pt x="928" y="559"/>
                  </a:lnTo>
                  <a:lnTo>
                    <a:pt x="1035" y="559"/>
                  </a:lnTo>
                  <a:lnTo>
                    <a:pt x="1036" y="560"/>
                  </a:lnTo>
                  <a:lnTo>
                    <a:pt x="1038" y="562"/>
                  </a:lnTo>
                  <a:lnTo>
                    <a:pt x="1040" y="564"/>
                  </a:lnTo>
                  <a:lnTo>
                    <a:pt x="1040" y="700"/>
                  </a:lnTo>
                  <a:lnTo>
                    <a:pt x="1038" y="702"/>
                  </a:lnTo>
                  <a:lnTo>
                    <a:pt x="1036" y="704"/>
                  </a:lnTo>
                  <a:lnTo>
                    <a:pt x="1035" y="705"/>
                  </a:lnTo>
                  <a:lnTo>
                    <a:pt x="675" y="705"/>
                  </a:lnTo>
                  <a:lnTo>
                    <a:pt x="673" y="704"/>
                  </a:lnTo>
                  <a:lnTo>
                    <a:pt x="672" y="702"/>
                  </a:lnTo>
                  <a:lnTo>
                    <a:pt x="670" y="700"/>
                  </a:lnTo>
                  <a:lnTo>
                    <a:pt x="670" y="693"/>
                  </a:lnTo>
                  <a:lnTo>
                    <a:pt x="670" y="676"/>
                  </a:lnTo>
                  <a:lnTo>
                    <a:pt x="670" y="494"/>
                  </a:lnTo>
                  <a:lnTo>
                    <a:pt x="670" y="456"/>
                  </a:lnTo>
                  <a:lnTo>
                    <a:pt x="670" y="423"/>
                  </a:lnTo>
                  <a:lnTo>
                    <a:pt x="670" y="395"/>
                  </a:lnTo>
                  <a:lnTo>
                    <a:pt x="670" y="377"/>
                  </a:lnTo>
                  <a:lnTo>
                    <a:pt x="670" y="370"/>
                  </a:lnTo>
                  <a:lnTo>
                    <a:pt x="595" y="370"/>
                  </a:lnTo>
                  <a:lnTo>
                    <a:pt x="593" y="368"/>
                  </a:lnTo>
                  <a:lnTo>
                    <a:pt x="590" y="367"/>
                  </a:lnTo>
                  <a:lnTo>
                    <a:pt x="588" y="365"/>
                  </a:lnTo>
                  <a:lnTo>
                    <a:pt x="586" y="361"/>
                  </a:lnTo>
                  <a:lnTo>
                    <a:pt x="579" y="354"/>
                  </a:lnTo>
                  <a:lnTo>
                    <a:pt x="570" y="340"/>
                  </a:lnTo>
                  <a:lnTo>
                    <a:pt x="560" y="326"/>
                  </a:lnTo>
                  <a:lnTo>
                    <a:pt x="548" y="311"/>
                  </a:lnTo>
                  <a:lnTo>
                    <a:pt x="537" y="295"/>
                  </a:lnTo>
                  <a:lnTo>
                    <a:pt x="529" y="283"/>
                  </a:lnTo>
                  <a:lnTo>
                    <a:pt x="522" y="274"/>
                  </a:lnTo>
                  <a:lnTo>
                    <a:pt x="520" y="271"/>
                  </a:lnTo>
                  <a:lnTo>
                    <a:pt x="516" y="274"/>
                  </a:lnTo>
                  <a:lnTo>
                    <a:pt x="511" y="283"/>
                  </a:lnTo>
                  <a:lnTo>
                    <a:pt x="501" y="297"/>
                  </a:lnTo>
                  <a:lnTo>
                    <a:pt x="490" y="311"/>
                  </a:lnTo>
                  <a:lnTo>
                    <a:pt x="478" y="326"/>
                  </a:lnTo>
                  <a:lnTo>
                    <a:pt x="467" y="342"/>
                  </a:lnTo>
                  <a:lnTo>
                    <a:pt x="459" y="354"/>
                  </a:lnTo>
                  <a:lnTo>
                    <a:pt x="452" y="363"/>
                  </a:lnTo>
                  <a:lnTo>
                    <a:pt x="450" y="367"/>
                  </a:lnTo>
                  <a:lnTo>
                    <a:pt x="446" y="368"/>
                  </a:lnTo>
                  <a:lnTo>
                    <a:pt x="443" y="370"/>
                  </a:lnTo>
                  <a:lnTo>
                    <a:pt x="370" y="370"/>
                  </a:lnTo>
                  <a:lnTo>
                    <a:pt x="370" y="522"/>
                  </a:lnTo>
                  <a:lnTo>
                    <a:pt x="370" y="562"/>
                  </a:lnTo>
                  <a:lnTo>
                    <a:pt x="370" y="599"/>
                  </a:lnTo>
                  <a:lnTo>
                    <a:pt x="370" y="634"/>
                  </a:lnTo>
                  <a:lnTo>
                    <a:pt x="370" y="664"/>
                  </a:lnTo>
                  <a:lnTo>
                    <a:pt x="370" y="686"/>
                  </a:lnTo>
                  <a:lnTo>
                    <a:pt x="370" y="700"/>
                  </a:lnTo>
                  <a:lnTo>
                    <a:pt x="368" y="702"/>
                  </a:lnTo>
                  <a:lnTo>
                    <a:pt x="368" y="704"/>
                  </a:lnTo>
                  <a:lnTo>
                    <a:pt x="364" y="705"/>
                  </a:lnTo>
                  <a:lnTo>
                    <a:pt x="117" y="705"/>
                  </a:lnTo>
                  <a:lnTo>
                    <a:pt x="115" y="704"/>
                  </a:lnTo>
                  <a:lnTo>
                    <a:pt x="113" y="702"/>
                  </a:lnTo>
                  <a:lnTo>
                    <a:pt x="111" y="700"/>
                  </a:lnTo>
                  <a:lnTo>
                    <a:pt x="111" y="690"/>
                  </a:lnTo>
                  <a:lnTo>
                    <a:pt x="111" y="672"/>
                  </a:lnTo>
                  <a:lnTo>
                    <a:pt x="111" y="651"/>
                  </a:lnTo>
                  <a:lnTo>
                    <a:pt x="111" y="630"/>
                  </a:lnTo>
                  <a:lnTo>
                    <a:pt x="111" y="613"/>
                  </a:lnTo>
                  <a:lnTo>
                    <a:pt x="111" y="599"/>
                  </a:lnTo>
                  <a:lnTo>
                    <a:pt x="111" y="594"/>
                  </a:lnTo>
                  <a:lnTo>
                    <a:pt x="106" y="594"/>
                  </a:lnTo>
                  <a:lnTo>
                    <a:pt x="90" y="594"/>
                  </a:lnTo>
                  <a:lnTo>
                    <a:pt x="69" y="594"/>
                  </a:lnTo>
                  <a:lnTo>
                    <a:pt x="47" y="594"/>
                  </a:lnTo>
                  <a:lnTo>
                    <a:pt x="26" y="594"/>
                  </a:lnTo>
                  <a:lnTo>
                    <a:pt x="10" y="594"/>
                  </a:lnTo>
                  <a:lnTo>
                    <a:pt x="5" y="594"/>
                  </a:lnTo>
                  <a:lnTo>
                    <a:pt x="3" y="592"/>
                  </a:lnTo>
                  <a:lnTo>
                    <a:pt x="1" y="590"/>
                  </a:lnTo>
                  <a:lnTo>
                    <a:pt x="0" y="588"/>
                  </a:lnTo>
                  <a:lnTo>
                    <a:pt x="0" y="340"/>
                  </a:lnTo>
                  <a:lnTo>
                    <a:pt x="1" y="337"/>
                  </a:lnTo>
                  <a:lnTo>
                    <a:pt x="3" y="335"/>
                  </a:lnTo>
                  <a:lnTo>
                    <a:pt x="5" y="335"/>
                  </a:lnTo>
                  <a:lnTo>
                    <a:pt x="335" y="335"/>
                  </a:lnTo>
                  <a:lnTo>
                    <a:pt x="335" y="330"/>
                  </a:lnTo>
                  <a:lnTo>
                    <a:pt x="335" y="314"/>
                  </a:lnTo>
                  <a:lnTo>
                    <a:pt x="335" y="288"/>
                  </a:lnTo>
                  <a:lnTo>
                    <a:pt x="335" y="183"/>
                  </a:lnTo>
                  <a:lnTo>
                    <a:pt x="335" y="145"/>
                  </a:lnTo>
                  <a:lnTo>
                    <a:pt x="335" y="106"/>
                  </a:lnTo>
                  <a:lnTo>
                    <a:pt x="335" y="71"/>
                  </a:lnTo>
                  <a:lnTo>
                    <a:pt x="335" y="42"/>
                  </a:lnTo>
                  <a:lnTo>
                    <a:pt x="335" y="19"/>
                  </a:lnTo>
                  <a:lnTo>
                    <a:pt x="335" y="5"/>
                  </a:lnTo>
                  <a:lnTo>
                    <a:pt x="337" y="3"/>
                  </a:lnTo>
                  <a:lnTo>
                    <a:pt x="338" y="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822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22888" y="11432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6" y="415874"/>
            <a:ext cx="61826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Gradient Flow Problem with Vanilla RNN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7035975D-0277-4427-8CE4-C4250021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4" y="1469845"/>
            <a:ext cx="3589555" cy="177170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DB89530-2891-4D84-8B37-34710CD0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66" y="1461507"/>
            <a:ext cx="3832154" cy="5854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ED2351-F8FE-478F-909A-01A2647A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07" y="2734974"/>
            <a:ext cx="3497323" cy="765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02FD766-87AE-4FAE-A4CA-511CAE1AA915}"/>
                  </a:ext>
                </a:extLst>
              </p:cNvPr>
              <p:cNvSpPr txBox="1"/>
              <p:nvPr/>
            </p:nvSpPr>
            <p:spPr>
              <a:xfrm>
                <a:off x="4300706" y="2355699"/>
                <a:ext cx="4330602" cy="63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Backprop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6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600" dirty="0"/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hh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가 곱해진다</a:t>
                </a:r>
                <a:r>
                  <a:rPr lang="en-US" altLang="ko-KR" sz="1600" dirty="0"/>
                  <a:t>.</a:t>
                </a:r>
              </a:p>
              <a:p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02FD766-87AE-4FAE-A4CA-511CAE1AA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706" y="2355699"/>
                <a:ext cx="4330602" cy="637932"/>
              </a:xfrm>
              <a:prstGeom prst="rect">
                <a:avLst/>
              </a:prstGeom>
              <a:blipFill>
                <a:blip r:embed="rId5"/>
                <a:stretch>
                  <a:fillRect l="-703" t="-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그림 91">
            <a:extLst>
              <a:ext uri="{FF2B5EF4-FFF2-40B4-BE49-F238E27FC236}">
                <a16:creationId xmlns:a16="http://schemas.microsoft.com/office/drawing/2014/main" id="{B7D70B6A-5909-4A14-B341-5EBBECE12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8" y="3672789"/>
            <a:ext cx="8120990" cy="17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6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5F9877B-8160-4248-BB31-B0C25A9A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32" y="1199090"/>
            <a:ext cx="5868219" cy="1105054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483A2A-B6AC-4325-8E91-AD769CB5BE97}"/>
              </a:ext>
            </a:extLst>
          </p:cNvPr>
          <p:cNvSpPr/>
          <p:nvPr/>
        </p:nvSpPr>
        <p:spPr>
          <a:xfrm>
            <a:off x="450649" y="404688"/>
            <a:ext cx="522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</a:rPr>
              <a:t>Gradient Flow Problem with Vanilla RNN</a:t>
            </a:r>
            <a:endParaRPr lang="ko-KR" altLang="en-US" b="1" dirty="0">
              <a:latin typeface="+mj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B89526-3CF1-4FAC-ABE4-66E00BD8972D}"/>
              </a:ext>
            </a:extLst>
          </p:cNvPr>
          <p:cNvSpPr txBox="1"/>
          <p:nvPr/>
        </p:nvSpPr>
        <p:spPr>
          <a:xfrm>
            <a:off x="535232" y="3043866"/>
            <a:ext cx="292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Tanh</a:t>
            </a:r>
            <a:r>
              <a:rPr lang="ko-KR" altLang="en-US" sz="1600" dirty="0"/>
              <a:t>의 미분은 항상 </a:t>
            </a:r>
            <a:r>
              <a:rPr lang="en-US" altLang="ko-KR" sz="1600" dirty="0"/>
              <a:t>1 </a:t>
            </a:r>
            <a:r>
              <a:rPr lang="ko-KR" altLang="en-US" sz="1600" dirty="0"/>
              <a:t>이하</a:t>
            </a:r>
            <a:endParaRPr lang="en-US" altLang="ko-KR" sz="1600" dirty="0"/>
          </a:p>
          <a:p>
            <a:r>
              <a:rPr lang="ko-KR" altLang="en-US" sz="1600" dirty="0"/>
              <a:t>→ </a:t>
            </a:r>
            <a:r>
              <a:rPr lang="en-US" altLang="ko-KR" sz="1600" dirty="0"/>
              <a:t>Vanishing gradients</a:t>
            </a:r>
            <a:endParaRPr lang="ko-KR" altLang="en-US" sz="16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AF2633A-E26E-4462-B771-D5B178D89F31}"/>
              </a:ext>
            </a:extLst>
          </p:cNvPr>
          <p:cNvCxnSpPr/>
          <p:nvPr/>
        </p:nvCxnSpPr>
        <p:spPr>
          <a:xfrm flipH="1">
            <a:off x="1880125" y="2304144"/>
            <a:ext cx="251012" cy="70889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C3FA0F1-8EC5-463B-98C7-C12B71957BAC}"/>
              </a:ext>
            </a:extLst>
          </p:cNvPr>
          <p:cNvCxnSpPr/>
          <p:nvPr/>
        </p:nvCxnSpPr>
        <p:spPr>
          <a:xfrm>
            <a:off x="4769224" y="2304144"/>
            <a:ext cx="215153" cy="69924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97626A-A9E0-4E6A-A56B-30427B17D2DA}"/>
              </a:ext>
            </a:extLst>
          </p:cNvPr>
          <p:cNvSpPr txBox="1"/>
          <p:nvPr/>
        </p:nvSpPr>
        <p:spPr>
          <a:xfrm>
            <a:off x="3541541" y="3013034"/>
            <a:ext cx="528626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largest singular value &gt; 1</a:t>
            </a:r>
          </a:p>
          <a:p>
            <a:r>
              <a:rPr lang="ko-KR" altLang="en-US" sz="1600" dirty="0"/>
              <a:t>→ </a:t>
            </a:r>
            <a:r>
              <a:rPr lang="en-US" altLang="ko-KR" sz="1600" dirty="0"/>
              <a:t>exploding gradients</a:t>
            </a:r>
          </a:p>
          <a:p>
            <a:endParaRPr lang="en-US" altLang="ko-KR" sz="1600" dirty="0"/>
          </a:p>
          <a:p>
            <a:r>
              <a:rPr lang="en-US" altLang="ko-KR" sz="1600" dirty="0"/>
              <a:t>The largest singular value &lt; 1</a:t>
            </a:r>
          </a:p>
          <a:p>
            <a:r>
              <a:rPr lang="ko-KR" altLang="en-US" sz="1600" dirty="0"/>
              <a:t>→ </a:t>
            </a:r>
            <a:r>
              <a:rPr lang="en-US" altLang="ko-KR" sz="1600" dirty="0"/>
              <a:t>vanishing gradients</a:t>
            </a:r>
          </a:p>
          <a:p>
            <a:endParaRPr lang="en-US" altLang="ko-KR" sz="1600" dirty="0"/>
          </a:p>
          <a:p>
            <a:r>
              <a:rPr lang="en-US" altLang="ko-KR" sz="1600" dirty="0"/>
              <a:t>(singular value</a:t>
            </a:r>
            <a:r>
              <a:rPr lang="ko-KR" altLang="en-US" sz="1600" dirty="0"/>
              <a:t>는 자세히 다루지 않음</a:t>
            </a:r>
            <a:r>
              <a:rPr lang="en-US" altLang="ko-KR" sz="1600" dirty="0"/>
              <a:t>. </a:t>
            </a:r>
            <a:r>
              <a:rPr lang="ko-KR" altLang="en-US" sz="1600" dirty="0"/>
              <a:t>일단 평균이라고 생각하세요</a:t>
            </a:r>
            <a:r>
              <a:rPr lang="en-US" altLang="ko-KR" sz="1600" dirty="0"/>
              <a:t>)</a:t>
            </a:r>
          </a:p>
          <a:p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C01B0C-2FFC-4872-B974-D23BF6EFD9B3}"/>
              </a:ext>
            </a:extLst>
          </p:cNvPr>
          <p:cNvSpPr txBox="1"/>
          <p:nvPr/>
        </p:nvSpPr>
        <p:spPr>
          <a:xfrm>
            <a:off x="427419" y="5253318"/>
            <a:ext cx="8148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exploding</a:t>
            </a:r>
            <a:r>
              <a:rPr lang="ko-KR" altLang="en-US" dirty="0"/>
              <a:t>은 </a:t>
            </a:r>
            <a:r>
              <a:rPr lang="en-US" altLang="ko-KR" dirty="0"/>
              <a:t>gradient clipping</a:t>
            </a:r>
            <a:r>
              <a:rPr lang="ko-KR" altLang="en-US" dirty="0"/>
              <a:t>으로 어느정도 해결 가능하지만</a:t>
            </a:r>
            <a:r>
              <a:rPr lang="en-US" altLang="ko-KR" dirty="0"/>
              <a:t>, vanishing</a:t>
            </a:r>
            <a:r>
              <a:rPr lang="ko-KR" altLang="en-US" dirty="0"/>
              <a:t>은 해결하는게 쉽지 않음</a:t>
            </a:r>
          </a:p>
        </p:txBody>
      </p:sp>
    </p:spTree>
    <p:extLst>
      <p:ext uri="{BB962C8B-B14F-4D97-AF65-F5344CB8AC3E}">
        <p14:creationId xmlns:p14="http://schemas.microsoft.com/office/powerpoint/2010/main" val="254553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LSTM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98467" y="1128819"/>
                <a:ext cx="8063633" cy="69717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+mj-ea"/>
                  </a:rPr>
                  <a:t>이를 해결하기 위해</a:t>
                </a:r>
                <a:r>
                  <a:rPr lang="en-US" altLang="ko-KR" sz="1600" dirty="0">
                    <a:latin typeface="+mj-ea"/>
                  </a:rPr>
                  <a:t>, </a:t>
                </a:r>
                <a:r>
                  <a:rPr lang="ko-KR" altLang="en-US" sz="1600" dirty="0">
                    <a:latin typeface="+mj-ea"/>
                  </a:rPr>
                  <a:t>새로운 </a:t>
                </a:r>
                <a:r>
                  <a:rPr lang="en-US" altLang="ko-KR" sz="1600" dirty="0">
                    <a:latin typeface="+mj-ea"/>
                  </a:rPr>
                  <a:t>hidden state</a:t>
                </a:r>
                <a:r>
                  <a:rPr lang="ko-KR" altLang="en-US" sz="1600" dirty="0">
                    <a:latin typeface="+mj-ea"/>
                  </a:rPr>
                  <a:t>인 </a:t>
                </a:r>
                <a:r>
                  <a:rPr lang="en-US" altLang="ko-KR" sz="1600" dirty="0">
                    <a:latin typeface="+mj-ea"/>
                  </a:rPr>
                  <a:t>cell state(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j-ea"/>
                  </a:rPr>
                  <a:t>) </a:t>
                </a:r>
                <a:r>
                  <a:rPr lang="ko-KR" altLang="en-US" sz="1600" dirty="0">
                    <a:latin typeface="+mj-ea"/>
                  </a:rPr>
                  <a:t>를 추가</a:t>
                </a:r>
                <a:endParaRPr lang="en-US" altLang="ko-KR" sz="1600" dirty="0">
                  <a:latin typeface="+mj-ea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latin typeface="+mj-ea"/>
                  </a:rPr>
                  <a:t> short-term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latin typeface="+mj-ea"/>
                  </a:rPr>
                  <a:t> long-term state</a:t>
                </a:r>
                <a:r>
                  <a:rPr lang="ko-KR" altLang="en-US" sz="1600" dirty="0">
                    <a:latin typeface="+mj-ea"/>
                  </a:rPr>
                  <a:t>라고 부름</a:t>
                </a:r>
                <a:r>
                  <a:rPr lang="en-US" altLang="ko-KR" sz="1600" dirty="0">
                    <a:latin typeface="+mj-ea"/>
                  </a:rPr>
                  <a:t>.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67" y="1128819"/>
                <a:ext cx="8063633" cy="697179"/>
              </a:xfrm>
              <a:prstGeom prst="rect">
                <a:avLst/>
              </a:prstGeom>
              <a:blipFill>
                <a:blip r:embed="rId2"/>
                <a:stretch>
                  <a:fillRect l="-302" b="-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578B4469-818B-4973-8D12-422BE9A5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8" y="2618673"/>
            <a:ext cx="7381702" cy="31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8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LSTM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34306" y="1216148"/>
                <a:ext cx="8200193" cy="13434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j-ea"/>
                    <a:ea typeface="+mj-ea"/>
                  </a:rPr>
                  <a:t>Main idea</a:t>
                </a:r>
                <a:r>
                  <a:rPr lang="ko-KR" altLang="en-US" sz="1600" dirty="0">
                    <a:latin typeface="+mj-ea"/>
                    <a:ea typeface="+mj-ea"/>
                  </a:rPr>
                  <a:t>는 네트워크가 </a:t>
                </a:r>
                <a:r>
                  <a:rPr lang="en-US" altLang="ko-KR" sz="1600" dirty="0">
                    <a:latin typeface="+mj-ea"/>
                    <a:ea typeface="+mj-ea"/>
                  </a:rPr>
                  <a:t>long-term state</a:t>
                </a:r>
                <a:r>
                  <a:rPr lang="ko-KR" altLang="en-US" sz="1600" dirty="0">
                    <a:latin typeface="+mj-ea"/>
                    <a:ea typeface="+mj-ea"/>
                  </a:rPr>
                  <a:t>에 저장할 것</a:t>
                </a:r>
                <a:r>
                  <a:rPr lang="en-US" altLang="ko-KR" sz="1600" dirty="0">
                    <a:latin typeface="+mj-ea"/>
                    <a:ea typeface="+mj-ea"/>
                  </a:rPr>
                  <a:t>, </a:t>
                </a:r>
                <a:r>
                  <a:rPr lang="ko-KR" altLang="en-US" sz="1600" dirty="0">
                    <a:latin typeface="+mj-ea"/>
                    <a:ea typeface="+mj-ea"/>
                  </a:rPr>
                  <a:t>버릴 것</a:t>
                </a:r>
                <a:r>
                  <a:rPr lang="en-US" altLang="ko-KR" sz="1600" dirty="0">
                    <a:latin typeface="+mj-ea"/>
                    <a:ea typeface="+mj-ea"/>
                  </a:rPr>
                  <a:t>, </a:t>
                </a:r>
                <a:r>
                  <a:rPr lang="ko-KR" altLang="en-US" sz="1600" dirty="0">
                    <a:latin typeface="+mj-ea"/>
                    <a:ea typeface="+mj-ea"/>
                  </a:rPr>
                  <a:t>그리고 읽어드릴 것을 학습 시키는 것</a:t>
                </a:r>
                <a:endParaRPr lang="en-US" altLang="ko-KR" sz="1600" dirty="0">
                  <a:latin typeface="+mj-ea"/>
                  <a:ea typeface="+mj-ea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j-ea"/>
                  </a:rPr>
                  <a:t> </a:t>
                </a:r>
                <a:r>
                  <a:rPr lang="ko-KR" altLang="en-US" sz="1600" dirty="0">
                    <a:latin typeface="+mj-ea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+mj-ea"/>
                  </a:rPr>
                  <a:t>을 </a:t>
                </a:r>
                <a:r>
                  <a:rPr lang="en-US" altLang="ko-KR" sz="1600" dirty="0">
                    <a:latin typeface="+mj-ea"/>
                  </a:rPr>
                  <a:t>Forget gate</a:t>
                </a:r>
                <a:r>
                  <a:rPr lang="ko-KR" altLang="en-US" sz="1600" dirty="0">
                    <a:latin typeface="+mj-ea"/>
                  </a:rPr>
                  <a:t>로 보내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1600" dirty="0">
                    <a:latin typeface="+mj-ea"/>
                  </a:rPr>
                  <a:t> </a:t>
                </a:r>
                <a:r>
                  <a:rPr lang="ko-KR" altLang="en-US" sz="1600" dirty="0">
                    <a:latin typeface="+mj-ea"/>
                  </a:rPr>
                  <a:t>정보를 일부 잃게 함</a:t>
                </a:r>
                <a:endParaRPr lang="en-US" altLang="ko-KR" sz="1600" dirty="0">
                  <a:latin typeface="+mj-ea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+mj-ea"/>
                  </a:rPr>
                  <a:t>Sigmoid</a:t>
                </a:r>
                <a:r>
                  <a:rPr lang="ko-KR" altLang="en-US" sz="1600" dirty="0">
                    <a:latin typeface="+mj-ea"/>
                  </a:rPr>
                  <a:t>의 출력은 </a:t>
                </a:r>
                <a:r>
                  <a:rPr lang="en-US" altLang="ko-KR" sz="1600" dirty="0">
                    <a:latin typeface="+mj-ea"/>
                  </a:rPr>
                  <a:t>0~1 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" y="1216148"/>
                <a:ext cx="8200193" cy="1343445"/>
              </a:xfrm>
              <a:prstGeom prst="rect">
                <a:avLst/>
              </a:prstGeom>
              <a:blipFill>
                <a:blip r:embed="rId2"/>
                <a:stretch>
                  <a:fillRect l="-297" b="-4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530059D3-8FD5-4333-876C-65F7A2E7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5" y="3265518"/>
            <a:ext cx="6773006" cy="290793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89A40C9C-585D-428F-8ED4-EAF7002ED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317" y="3944506"/>
            <a:ext cx="219106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88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LSTM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93710" y="1101948"/>
                <a:ext cx="8082602" cy="102335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+mj-ea"/>
                    <a:ea typeface="+mj-ea"/>
                  </a:rPr>
                  <a:t>입력 </a:t>
                </a:r>
                <a:r>
                  <a:rPr lang="en-US" altLang="ko-KR" sz="1600" dirty="0">
                    <a:latin typeface="+mj-ea"/>
                    <a:ea typeface="+mj-ea"/>
                  </a:rPr>
                  <a:t>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+mj-ea"/>
                    <a:ea typeface="+mj-ea"/>
                  </a:rPr>
                  <a:t>)</a:t>
                </a:r>
                <a:r>
                  <a:rPr lang="ko-KR" altLang="en-US" sz="1600" dirty="0">
                    <a:latin typeface="+mj-ea"/>
                    <a:ea typeface="+mj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600" dirty="0">
                    <a:latin typeface="+mj-ea"/>
                    <a:ea typeface="+mj-ea"/>
                  </a:rPr>
                  <a:t> </a:t>
                </a:r>
                <a:r>
                  <a:rPr lang="ko-KR" altLang="en-US" sz="1600" dirty="0">
                    <a:latin typeface="+mj-ea"/>
                    <a:ea typeface="+mj-ea"/>
                  </a:rPr>
                  <a:t>담을 정보를 출력하고</a:t>
                </a:r>
                <a:r>
                  <a:rPr lang="en-US" altLang="ko-KR" sz="1600" dirty="0">
                    <a:latin typeface="+mj-ea"/>
                    <a:ea typeface="+mj-ea"/>
                  </a:rPr>
                  <a:t>, </a:t>
                </a:r>
                <a:r>
                  <a:rPr lang="ko-KR" altLang="en-US" sz="1600" dirty="0">
                    <a:latin typeface="+mj-ea"/>
                    <a:ea typeface="+mj-ea"/>
                  </a:rPr>
                  <a:t>그 옆에 </a:t>
                </a:r>
                <a:r>
                  <a:rPr lang="en-US" altLang="ko-KR" sz="1600" dirty="0">
                    <a:latin typeface="+mj-ea"/>
                    <a:ea typeface="+mj-ea"/>
                  </a:rPr>
                  <a:t>tanh</a:t>
                </a:r>
                <a:r>
                  <a:rPr lang="ko-KR" altLang="en-US" sz="1600" dirty="0">
                    <a:latin typeface="+mj-ea"/>
                    <a:ea typeface="+mj-ea"/>
                  </a:rPr>
                  <a:t>연산 쪽에서는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en-US" altLang="ko-KR" sz="1600" dirty="0">
                    <a:latin typeface="+mj-ea"/>
                    <a:ea typeface="+mj-ea"/>
                  </a:rPr>
                  <a:t> </a:t>
                </a:r>
                <a:r>
                  <a:rPr lang="ko-KR" altLang="en-US" sz="1600" dirty="0">
                    <a:latin typeface="+mj-ea"/>
                    <a:ea typeface="+mj-ea"/>
                  </a:rPr>
                  <a:t>담을 새로운 정보를 생성</a:t>
                </a:r>
                <a:endParaRPr lang="en-US" altLang="ko-KR" sz="1600" dirty="0">
                  <a:latin typeface="+mj-ea"/>
                  <a:ea typeface="+mj-ea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0" y="1101948"/>
                <a:ext cx="8082602" cy="1023357"/>
              </a:xfrm>
              <a:prstGeom prst="rect">
                <a:avLst/>
              </a:prstGeom>
              <a:blipFill>
                <a:blip r:embed="rId2"/>
                <a:stretch>
                  <a:fillRect l="-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11DCC82D-DE15-4169-9FC5-D4D192BA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57" y="2848184"/>
            <a:ext cx="6917533" cy="332527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1665FAD-A0D9-4DDE-8B10-A31DA255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531" y="3849546"/>
            <a:ext cx="221987" cy="2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2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LSTM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34306" y="1168764"/>
                <a:ext cx="7868369" cy="102944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+mj-ea"/>
                    <a:ea typeface="+mj-ea"/>
                  </a:rPr>
                  <a:t>마지막으로</a:t>
                </a:r>
                <a:r>
                  <a:rPr lang="en-US" altLang="ko-KR" sz="1600" dirty="0">
                    <a:latin typeface="+mj-ea"/>
                    <a:ea typeface="+mj-ea"/>
                  </a:rPr>
                  <a:t>, output gate</a:t>
                </a:r>
                <a:r>
                  <a:rPr lang="ko-KR" altLang="en-US" sz="1600" dirty="0">
                    <a:latin typeface="+mj-ea"/>
                    <a:ea typeface="+mj-ea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  <a:ea typeface="+mj-ea"/>
                      </a:rPr>
                      <m:t>의</m:t>
                    </m:r>
                  </m:oMath>
                </a14:m>
                <a:r>
                  <a:rPr lang="en-US" altLang="ko-KR" sz="1600" dirty="0">
                    <a:latin typeface="+mj-ea"/>
                    <a:ea typeface="+mj-ea"/>
                  </a:rPr>
                  <a:t> update</a:t>
                </a:r>
                <a:r>
                  <a:rPr lang="ko-KR" altLang="en-US" sz="1600" dirty="0">
                    <a:latin typeface="+mj-ea"/>
                    <a:ea typeface="+mj-ea"/>
                  </a:rPr>
                  <a:t>를 </a:t>
                </a:r>
                <a:r>
                  <a:rPr lang="en-US" altLang="ko-KR" sz="1600" dirty="0">
                    <a:latin typeface="+mj-ea"/>
                    <a:ea typeface="+mj-ea"/>
                  </a:rPr>
                  <a:t>control</a:t>
                </a:r>
                <a:r>
                  <a:rPr lang="ko-KR" altLang="en-US" sz="1600" dirty="0">
                    <a:latin typeface="+mj-ea"/>
                    <a:ea typeface="+mj-ea"/>
                  </a:rPr>
                  <a:t> </a:t>
                </a:r>
                <a:endParaRPr lang="en-US" altLang="ko-KR" sz="1600" dirty="0">
                  <a:latin typeface="+mj-ea"/>
                  <a:ea typeface="+mj-ea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sz="1600" dirty="0">
                    <a:latin typeface="+mj-ea"/>
                  </a:rPr>
                  <a:t> tanh</a:t>
                </a:r>
                <a:r>
                  <a:rPr lang="ko-KR" altLang="en-US" sz="1600" dirty="0">
                    <a:latin typeface="+mj-ea"/>
                  </a:rPr>
                  <a:t>로 거르고</a:t>
                </a:r>
                <a:r>
                  <a:rPr lang="en-US" altLang="ko-KR" sz="1600" dirty="0">
                    <a:latin typeface="+mj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sz="1600" dirty="0">
                    <a:latin typeface="+mj-ea"/>
                  </a:rPr>
                  <a:t> </a:t>
                </a:r>
                <a:r>
                  <a:rPr lang="ko-KR" altLang="en-US" sz="1600" dirty="0">
                    <a:latin typeface="+mj-ea"/>
                  </a:rPr>
                  <a:t>함께 </a:t>
                </a:r>
                <a:r>
                  <a:rPr lang="en-US" altLang="ko-KR" sz="1600" dirty="0">
                    <a:latin typeface="+mj-ea"/>
                  </a:rPr>
                  <a:t>output gate</a:t>
                </a:r>
                <a:r>
                  <a:rPr lang="ko-KR" altLang="en-US" sz="1600" dirty="0">
                    <a:latin typeface="+mj-ea"/>
                  </a:rPr>
                  <a:t>를 통과하여 다음 </a:t>
                </a:r>
                <a:r>
                  <a:rPr lang="en-US" altLang="ko-KR" sz="1600" dirty="0">
                    <a:latin typeface="+mj-ea"/>
                  </a:rPr>
                  <a:t>short-term state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+mj-ea"/>
                  </a:rPr>
                  <a:t>를 </a:t>
                </a:r>
                <a:r>
                  <a:rPr lang="en-US" altLang="ko-KR" sz="1600" dirty="0">
                    <a:latin typeface="+mj-ea"/>
                  </a:rPr>
                  <a:t>update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6" y="1168764"/>
                <a:ext cx="7868369" cy="1029449"/>
              </a:xfrm>
              <a:prstGeom prst="rect">
                <a:avLst/>
              </a:prstGeom>
              <a:blipFill>
                <a:blip r:embed="rId2"/>
                <a:stretch>
                  <a:fillRect l="-310" b="-6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C18DB76F-8F23-477A-A2FA-03DBBD93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8" y="2978038"/>
            <a:ext cx="7320433" cy="3256972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559B1AC-C879-4669-B68A-68954F335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848" y="3960428"/>
            <a:ext cx="316303" cy="24039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2F09E41E-F9B3-4253-B5C0-7E33BBF27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069" y="3355626"/>
            <a:ext cx="316303" cy="2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6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LSTM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2FC6B9A-D3BF-4EBD-BAAB-608A8032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02" y="1275468"/>
            <a:ext cx="7339235" cy="2775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765F84D-73A7-46A6-A9C9-B8E34B7363F6}"/>
                  </a:ext>
                </a:extLst>
              </p:cNvPr>
              <p:cNvSpPr txBox="1"/>
              <p:nvPr/>
            </p:nvSpPr>
            <p:spPr>
              <a:xfrm>
                <a:off x="769002" y="4276165"/>
                <a:ext cx="7691758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길을 보면 </a:t>
                </a:r>
                <a:r>
                  <a:rPr lang="en-US" altLang="ko-KR" dirty="0"/>
                  <a:t>FC</a:t>
                </a:r>
                <a:r>
                  <a:rPr lang="ko-KR" altLang="en-US" dirty="0"/>
                  <a:t>가 없음</a:t>
                </a:r>
                <a:r>
                  <a:rPr lang="en-US" altLang="ko-KR" dirty="0"/>
                  <a:t>(W</a:t>
                </a:r>
                <a:r>
                  <a:rPr lang="ko-KR" altLang="en-US" dirty="0"/>
                  <a:t>가 곱해지지 않음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→ </a:t>
                </a:r>
                <a:r>
                  <a:rPr lang="en-US" altLang="ko-KR" dirty="0"/>
                  <a:t>Vanishing gradient</a:t>
                </a:r>
                <a:r>
                  <a:rPr lang="ko-KR" altLang="en-US" dirty="0"/>
                  <a:t>를 어느 정도는 해결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완벽한 해결은 아님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765F84D-73A7-46A6-A9C9-B8E34B736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02" y="4276165"/>
                <a:ext cx="7691758" cy="651525"/>
              </a:xfrm>
              <a:prstGeom prst="rect">
                <a:avLst/>
              </a:prstGeom>
              <a:blipFill>
                <a:blip r:embed="rId3"/>
                <a:stretch>
                  <a:fillRect l="-634" t="-5607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450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0" t="183" r="6595" b="728"/>
          <a:stretch>
            <a:fillRect/>
          </a:stretch>
        </p:blipFill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7" name="그룹 276"/>
          <p:cNvGrpSpPr/>
          <p:nvPr/>
        </p:nvGrpSpPr>
        <p:grpSpPr>
          <a:xfrm>
            <a:off x="3052415" y="2582088"/>
            <a:ext cx="3063257" cy="1755732"/>
            <a:chOff x="3052415" y="2569388"/>
            <a:chExt cx="3063257" cy="1755732"/>
          </a:xfrm>
        </p:grpSpPr>
        <p:sp>
          <p:nvSpPr>
            <p:cNvPr id="7" name="TextBox 6"/>
            <p:cNvSpPr txBox="1"/>
            <p:nvPr/>
          </p:nvSpPr>
          <p:spPr>
            <a:xfrm>
              <a:off x="3052415" y="3678789"/>
              <a:ext cx="306325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ln w="3175"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감사합니다</a:t>
              </a:r>
            </a:p>
          </p:txBody>
        </p:sp>
        <p:sp>
          <p:nvSpPr>
            <p:cNvPr id="146" name="Freeform 1600"/>
            <p:cNvSpPr>
              <a:spLocks noEditPoints="1"/>
            </p:cNvSpPr>
            <p:nvPr/>
          </p:nvSpPr>
          <p:spPr bwMode="auto">
            <a:xfrm>
              <a:off x="3822333" y="2569388"/>
              <a:ext cx="1498023" cy="1016000"/>
            </a:xfrm>
            <a:custGeom>
              <a:avLst/>
              <a:gdLst>
                <a:gd name="T0" fmla="*/ 1005 w 1038"/>
                <a:gd name="T1" fmla="*/ 671 h 704"/>
                <a:gd name="T2" fmla="*/ 984 w 1038"/>
                <a:gd name="T3" fmla="*/ 592 h 704"/>
                <a:gd name="T4" fmla="*/ 920 w 1038"/>
                <a:gd name="T5" fmla="*/ 592 h 704"/>
                <a:gd name="T6" fmla="*/ 895 w 1038"/>
                <a:gd name="T7" fmla="*/ 592 h 704"/>
                <a:gd name="T8" fmla="*/ 893 w 1038"/>
                <a:gd name="T9" fmla="*/ 451 h 704"/>
                <a:gd name="T10" fmla="*/ 897 w 1038"/>
                <a:gd name="T11" fmla="*/ 447 h 704"/>
                <a:gd name="T12" fmla="*/ 703 w 1038"/>
                <a:gd name="T13" fmla="*/ 369 h 704"/>
                <a:gd name="T14" fmla="*/ 141 w 1038"/>
                <a:gd name="T15" fmla="*/ 559 h 704"/>
                <a:gd name="T16" fmla="*/ 146 w 1038"/>
                <a:gd name="T17" fmla="*/ 563 h 704"/>
                <a:gd name="T18" fmla="*/ 146 w 1038"/>
                <a:gd name="T19" fmla="*/ 613 h 704"/>
                <a:gd name="T20" fmla="*/ 146 w 1038"/>
                <a:gd name="T21" fmla="*/ 666 h 704"/>
                <a:gd name="T22" fmla="*/ 335 w 1038"/>
                <a:gd name="T23" fmla="*/ 369 h 704"/>
                <a:gd name="T24" fmla="*/ 368 w 1038"/>
                <a:gd name="T25" fmla="*/ 336 h 704"/>
                <a:gd name="T26" fmla="*/ 410 w 1038"/>
                <a:gd name="T27" fmla="*/ 336 h 704"/>
                <a:gd name="T28" fmla="*/ 516 w 1038"/>
                <a:gd name="T29" fmla="*/ 217 h 704"/>
                <a:gd name="T30" fmla="*/ 522 w 1038"/>
                <a:gd name="T31" fmla="*/ 217 h 704"/>
                <a:gd name="T32" fmla="*/ 539 w 1038"/>
                <a:gd name="T33" fmla="*/ 243 h 704"/>
                <a:gd name="T34" fmla="*/ 578 w 1038"/>
                <a:gd name="T35" fmla="*/ 294 h 704"/>
                <a:gd name="T36" fmla="*/ 604 w 1038"/>
                <a:gd name="T37" fmla="*/ 332 h 704"/>
                <a:gd name="T38" fmla="*/ 623 w 1038"/>
                <a:gd name="T39" fmla="*/ 336 h 704"/>
                <a:gd name="T40" fmla="*/ 665 w 1038"/>
                <a:gd name="T41" fmla="*/ 336 h 704"/>
                <a:gd name="T42" fmla="*/ 368 w 1038"/>
                <a:gd name="T43" fmla="*/ 33 h 704"/>
                <a:gd name="T44" fmla="*/ 701 w 1038"/>
                <a:gd name="T45" fmla="*/ 0 h 704"/>
                <a:gd name="T46" fmla="*/ 703 w 1038"/>
                <a:gd name="T47" fmla="*/ 222 h 704"/>
                <a:gd name="T48" fmla="*/ 703 w 1038"/>
                <a:gd name="T49" fmla="*/ 313 h 704"/>
                <a:gd name="T50" fmla="*/ 1035 w 1038"/>
                <a:gd name="T51" fmla="*/ 336 h 704"/>
                <a:gd name="T52" fmla="*/ 1038 w 1038"/>
                <a:gd name="T53" fmla="*/ 339 h 704"/>
                <a:gd name="T54" fmla="*/ 1037 w 1038"/>
                <a:gd name="T55" fmla="*/ 481 h 704"/>
                <a:gd name="T56" fmla="*/ 1014 w 1038"/>
                <a:gd name="T57" fmla="*/ 481 h 704"/>
                <a:gd name="T58" fmla="*/ 949 w 1038"/>
                <a:gd name="T59" fmla="*/ 481 h 704"/>
                <a:gd name="T60" fmla="*/ 927 w 1038"/>
                <a:gd name="T61" fmla="*/ 559 h 704"/>
                <a:gd name="T62" fmla="*/ 1038 w 1038"/>
                <a:gd name="T63" fmla="*/ 561 h 704"/>
                <a:gd name="T64" fmla="*/ 1038 w 1038"/>
                <a:gd name="T65" fmla="*/ 702 h 704"/>
                <a:gd name="T66" fmla="*/ 675 w 1038"/>
                <a:gd name="T67" fmla="*/ 704 h 704"/>
                <a:gd name="T68" fmla="*/ 670 w 1038"/>
                <a:gd name="T69" fmla="*/ 701 h 704"/>
                <a:gd name="T70" fmla="*/ 670 w 1038"/>
                <a:gd name="T71" fmla="*/ 648 h 704"/>
                <a:gd name="T72" fmla="*/ 670 w 1038"/>
                <a:gd name="T73" fmla="*/ 535 h 704"/>
                <a:gd name="T74" fmla="*/ 670 w 1038"/>
                <a:gd name="T75" fmla="*/ 421 h 704"/>
                <a:gd name="T76" fmla="*/ 670 w 1038"/>
                <a:gd name="T77" fmla="*/ 369 h 704"/>
                <a:gd name="T78" fmla="*/ 590 w 1038"/>
                <a:gd name="T79" fmla="*/ 367 h 704"/>
                <a:gd name="T80" fmla="*/ 579 w 1038"/>
                <a:gd name="T81" fmla="*/ 353 h 704"/>
                <a:gd name="T82" fmla="*/ 548 w 1038"/>
                <a:gd name="T83" fmla="*/ 309 h 704"/>
                <a:gd name="T84" fmla="*/ 522 w 1038"/>
                <a:gd name="T85" fmla="*/ 274 h 704"/>
                <a:gd name="T86" fmla="*/ 509 w 1038"/>
                <a:gd name="T87" fmla="*/ 283 h 704"/>
                <a:gd name="T88" fmla="*/ 478 w 1038"/>
                <a:gd name="T89" fmla="*/ 327 h 704"/>
                <a:gd name="T90" fmla="*/ 452 w 1038"/>
                <a:gd name="T91" fmla="*/ 362 h 704"/>
                <a:gd name="T92" fmla="*/ 443 w 1038"/>
                <a:gd name="T93" fmla="*/ 369 h 704"/>
                <a:gd name="T94" fmla="*/ 368 w 1038"/>
                <a:gd name="T95" fmla="*/ 391 h 704"/>
                <a:gd name="T96" fmla="*/ 368 w 1038"/>
                <a:gd name="T97" fmla="*/ 561 h 704"/>
                <a:gd name="T98" fmla="*/ 368 w 1038"/>
                <a:gd name="T99" fmla="*/ 664 h 704"/>
                <a:gd name="T100" fmla="*/ 368 w 1038"/>
                <a:gd name="T101" fmla="*/ 702 h 704"/>
                <a:gd name="T102" fmla="*/ 117 w 1038"/>
                <a:gd name="T103" fmla="*/ 704 h 704"/>
                <a:gd name="T104" fmla="*/ 111 w 1038"/>
                <a:gd name="T105" fmla="*/ 701 h 704"/>
                <a:gd name="T106" fmla="*/ 111 w 1038"/>
                <a:gd name="T107" fmla="*/ 652 h 704"/>
                <a:gd name="T108" fmla="*/ 91 w 1038"/>
                <a:gd name="T109" fmla="*/ 592 h 704"/>
                <a:gd name="T110" fmla="*/ 26 w 1038"/>
                <a:gd name="T111" fmla="*/ 592 h 704"/>
                <a:gd name="T112" fmla="*/ 2 w 1038"/>
                <a:gd name="T113" fmla="*/ 592 h 704"/>
                <a:gd name="T114" fmla="*/ 0 w 1038"/>
                <a:gd name="T115" fmla="*/ 339 h 704"/>
                <a:gd name="T116" fmla="*/ 5 w 1038"/>
                <a:gd name="T117" fmla="*/ 336 h 704"/>
                <a:gd name="T118" fmla="*/ 335 w 1038"/>
                <a:gd name="T119" fmla="*/ 143 h 704"/>
                <a:gd name="T120" fmla="*/ 335 w 1038"/>
                <a:gd name="T121" fmla="*/ 42 h 704"/>
                <a:gd name="T122" fmla="*/ 335 w 1038"/>
                <a:gd name="T123" fmla="*/ 2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38" h="704">
                  <a:moveTo>
                    <a:pt x="703" y="369"/>
                  </a:moveTo>
                  <a:lnTo>
                    <a:pt x="703" y="671"/>
                  </a:lnTo>
                  <a:lnTo>
                    <a:pt x="1005" y="671"/>
                  </a:lnTo>
                  <a:lnTo>
                    <a:pt x="1005" y="592"/>
                  </a:lnTo>
                  <a:lnTo>
                    <a:pt x="998" y="592"/>
                  </a:lnTo>
                  <a:lnTo>
                    <a:pt x="984" y="592"/>
                  </a:lnTo>
                  <a:lnTo>
                    <a:pt x="963" y="592"/>
                  </a:lnTo>
                  <a:lnTo>
                    <a:pt x="941" y="592"/>
                  </a:lnTo>
                  <a:lnTo>
                    <a:pt x="920" y="592"/>
                  </a:lnTo>
                  <a:lnTo>
                    <a:pt x="904" y="592"/>
                  </a:lnTo>
                  <a:lnTo>
                    <a:pt x="897" y="592"/>
                  </a:lnTo>
                  <a:lnTo>
                    <a:pt x="895" y="592"/>
                  </a:lnTo>
                  <a:lnTo>
                    <a:pt x="893" y="591"/>
                  </a:lnTo>
                  <a:lnTo>
                    <a:pt x="893" y="589"/>
                  </a:lnTo>
                  <a:lnTo>
                    <a:pt x="893" y="451"/>
                  </a:lnTo>
                  <a:lnTo>
                    <a:pt x="893" y="449"/>
                  </a:lnTo>
                  <a:lnTo>
                    <a:pt x="895" y="447"/>
                  </a:lnTo>
                  <a:lnTo>
                    <a:pt x="897" y="447"/>
                  </a:lnTo>
                  <a:lnTo>
                    <a:pt x="1005" y="447"/>
                  </a:lnTo>
                  <a:lnTo>
                    <a:pt x="1005" y="369"/>
                  </a:lnTo>
                  <a:lnTo>
                    <a:pt x="703" y="369"/>
                  </a:lnTo>
                  <a:close/>
                  <a:moveTo>
                    <a:pt x="35" y="369"/>
                  </a:moveTo>
                  <a:lnTo>
                    <a:pt x="35" y="559"/>
                  </a:lnTo>
                  <a:lnTo>
                    <a:pt x="141" y="559"/>
                  </a:lnTo>
                  <a:lnTo>
                    <a:pt x="143" y="559"/>
                  </a:lnTo>
                  <a:lnTo>
                    <a:pt x="145" y="561"/>
                  </a:lnTo>
                  <a:lnTo>
                    <a:pt x="146" y="563"/>
                  </a:lnTo>
                  <a:lnTo>
                    <a:pt x="146" y="575"/>
                  </a:lnTo>
                  <a:lnTo>
                    <a:pt x="146" y="592"/>
                  </a:lnTo>
                  <a:lnTo>
                    <a:pt x="146" y="613"/>
                  </a:lnTo>
                  <a:lnTo>
                    <a:pt x="146" y="634"/>
                  </a:lnTo>
                  <a:lnTo>
                    <a:pt x="146" y="652"/>
                  </a:lnTo>
                  <a:lnTo>
                    <a:pt x="146" y="666"/>
                  </a:lnTo>
                  <a:lnTo>
                    <a:pt x="146" y="671"/>
                  </a:lnTo>
                  <a:lnTo>
                    <a:pt x="335" y="671"/>
                  </a:lnTo>
                  <a:lnTo>
                    <a:pt x="335" y="369"/>
                  </a:lnTo>
                  <a:lnTo>
                    <a:pt x="35" y="369"/>
                  </a:lnTo>
                  <a:close/>
                  <a:moveTo>
                    <a:pt x="368" y="33"/>
                  </a:moveTo>
                  <a:lnTo>
                    <a:pt x="368" y="336"/>
                  </a:lnTo>
                  <a:lnTo>
                    <a:pt x="377" y="336"/>
                  </a:lnTo>
                  <a:lnTo>
                    <a:pt x="391" y="336"/>
                  </a:lnTo>
                  <a:lnTo>
                    <a:pt x="410" y="336"/>
                  </a:lnTo>
                  <a:lnTo>
                    <a:pt x="424" y="336"/>
                  </a:lnTo>
                  <a:lnTo>
                    <a:pt x="429" y="336"/>
                  </a:lnTo>
                  <a:lnTo>
                    <a:pt x="516" y="217"/>
                  </a:lnTo>
                  <a:lnTo>
                    <a:pt x="518" y="215"/>
                  </a:lnTo>
                  <a:lnTo>
                    <a:pt x="520" y="215"/>
                  </a:lnTo>
                  <a:lnTo>
                    <a:pt x="522" y="217"/>
                  </a:lnTo>
                  <a:lnTo>
                    <a:pt x="523" y="220"/>
                  </a:lnTo>
                  <a:lnTo>
                    <a:pt x="530" y="229"/>
                  </a:lnTo>
                  <a:lnTo>
                    <a:pt x="539" y="243"/>
                  </a:lnTo>
                  <a:lnTo>
                    <a:pt x="551" y="259"/>
                  </a:lnTo>
                  <a:lnTo>
                    <a:pt x="564" y="276"/>
                  </a:lnTo>
                  <a:lnTo>
                    <a:pt x="578" y="294"/>
                  </a:lnTo>
                  <a:lnTo>
                    <a:pt x="588" y="309"/>
                  </a:lnTo>
                  <a:lnTo>
                    <a:pt x="598" y="323"/>
                  </a:lnTo>
                  <a:lnTo>
                    <a:pt x="604" y="332"/>
                  </a:lnTo>
                  <a:lnTo>
                    <a:pt x="607" y="336"/>
                  </a:lnTo>
                  <a:lnTo>
                    <a:pt x="612" y="336"/>
                  </a:lnTo>
                  <a:lnTo>
                    <a:pt x="623" y="336"/>
                  </a:lnTo>
                  <a:lnTo>
                    <a:pt x="639" y="336"/>
                  </a:lnTo>
                  <a:lnTo>
                    <a:pt x="654" y="336"/>
                  </a:lnTo>
                  <a:lnTo>
                    <a:pt x="665" y="336"/>
                  </a:lnTo>
                  <a:lnTo>
                    <a:pt x="670" y="336"/>
                  </a:lnTo>
                  <a:lnTo>
                    <a:pt x="670" y="33"/>
                  </a:lnTo>
                  <a:lnTo>
                    <a:pt x="368" y="33"/>
                  </a:lnTo>
                  <a:close/>
                  <a:moveTo>
                    <a:pt x="340" y="0"/>
                  </a:moveTo>
                  <a:lnTo>
                    <a:pt x="700" y="0"/>
                  </a:lnTo>
                  <a:lnTo>
                    <a:pt x="701" y="0"/>
                  </a:lnTo>
                  <a:lnTo>
                    <a:pt x="703" y="2"/>
                  </a:lnTo>
                  <a:lnTo>
                    <a:pt x="703" y="4"/>
                  </a:lnTo>
                  <a:lnTo>
                    <a:pt x="703" y="222"/>
                  </a:lnTo>
                  <a:lnTo>
                    <a:pt x="703" y="257"/>
                  </a:lnTo>
                  <a:lnTo>
                    <a:pt x="703" y="288"/>
                  </a:lnTo>
                  <a:lnTo>
                    <a:pt x="703" y="313"/>
                  </a:lnTo>
                  <a:lnTo>
                    <a:pt x="703" y="330"/>
                  </a:lnTo>
                  <a:lnTo>
                    <a:pt x="703" y="336"/>
                  </a:lnTo>
                  <a:lnTo>
                    <a:pt x="1035" y="336"/>
                  </a:lnTo>
                  <a:lnTo>
                    <a:pt x="1037" y="336"/>
                  </a:lnTo>
                  <a:lnTo>
                    <a:pt x="1038" y="337"/>
                  </a:lnTo>
                  <a:lnTo>
                    <a:pt x="1038" y="339"/>
                  </a:lnTo>
                  <a:lnTo>
                    <a:pt x="1038" y="477"/>
                  </a:lnTo>
                  <a:lnTo>
                    <a:pt x="1038" y="479"/>
                  </a:lnTo>
                  <a:lnTo>
                    <a:pt x="1037" y="481"/>
                  </a:lnTo>
                  <a:lnTo>
                    <a:pt x="1035" y="481"/>
                  </a:lnTo>
                  <a:lnTo>
                    <a:pt x="1028" y="481"/>
                  </a:lnTo>
                  <a:lnTo>
                    <a:pt x="1014" y="481"/>
                  </a:lnTo>
                  <a:lnTo>
                    <a:pt x="993" y="481"/>
                  </a:lnTo>
                  <a:lnTo>
                    <a:pt x="970" y="481"/>
                  </a:lnTo>
                  <a:lnTo>
                    <a:pt x="949" y="481"/>
                  </a:lnTo>
                  <a:lnTo>
                    <a:pt x="934" y="481"/>
                  </a:lnTo>
                  <a:lnTo>
                    <a:pt x="927" y="481"/>
                  </a:lnTo>
                  <a:lnTo>
                    <a:pt x="927" y="559"/>
                  </a:lnTo>
                  <a:lnTo>
                    <a:pt x="1035" y="559"/>
                  </a:lnTo>
                  <a:lnTo>
                    <a:pt x="1037" y="559"/>
                  </a:lnTo>
                  <a:lnTo>
                    <a:pt x="1038" y="561"/>
                  </a:lnTo>
                  <a:lnTo>
                    <a:pt x="1038" y="563"/>
                  </a:lnTo>
                  <a:lnTo>
                    <a:pt x="1038" y="701"/>
                  </a:lnTo>
                  <a:lnTo>
                    <a:pt x="1038" y="702"/>
                  </a:lnTo>
                  <a:lnTo>
                    <a:pt x="1037" y="704"/>
                  </a:lnTo>
                  <a:lnTo>
                    <a:pt x="1035" y="704"/>
                  </a:lnTo>
                  <a:lnTo>
                    <a:pt x="675" y="704"/>
                  </a:lnTo>
                  <a:lnTo>
                    <a:pt x="672" y="704"/>
                  </a:lnTo>
                  <a:lnTo>
                    <a:pt x="670" y="702"/>
                  </a:lnTo>
                  <a:lnTo>
                    <a:pt x="670" y="701"/>
                  </a:lnTo>
                  <a:lnTo>
                    <a:pt x="670" y="694"/>
                  </a:lnTo>
                  <a:lnTo>
                    <a:pt x="670" y="676"/>
                  </a:lnTo>
                  <a:lnTo>
                    <a:pt x="670" y="648"/>
                  </a:lnTo>
                  <a:lnTo>
                    <a:pt x="670" y="615"/>
                  </a:lnTo>
                  <a:lnTo>
                    <a:pt x="670" y="577"/>
                  </a:lnTo>
                  <a:lnTo>
                    <a:pt x="670" y="535"/>
                  </a:lnTo>
                  <a:lnTo>
                    <a:pt x="670" y="494"/>
                  </a:lnTo>
                  <a:lnTo>
                    <a:pt x="670" y="456"/>
                  </a:lnTo>
                  <a:lnTo>
                    <a:pt x="670" y="421"/>
                  </a:lnTo>
                  <a:lnTo>
                    <a:pt x="670" y="395"/>
                  </a:lnTo>
                  <a:lnTo>
                    <a:pt x="670" y="376"/>
                  </a:lnTo>
                  <a:lnTo>
                    <a:pt x="670" y="369"/>
                  </a:lnTo>
                  <a:lnTo>
                    <a:pt x="595" y="369"/>
                  </a:lnTo>
                  <a:lnTo>
                    <a:pt x="591" y="369"/>
                  </a:lnTo>
                  <a:lnTo>
                    <a:pt x="590" y="367"/>
                  </a:lnTo>
                  <a:lnTo>
                    <a:pt x="588" y="365"/>
                  </a:lnTo>
                  <a:lnTo>
                    <a:pt x="586" y="362"/>
                  </a:lnTo>
                  <a:lnTo>
                    <a:pt x="579" y="353"/>
                  </a:lnTo>
                  <a:lnTo>
                    <a:pt x="571" y="341"/>
                  </a:lnTo>
                  <a:lnTo>
                    <a:pt x="558" y="325"/>
                  </a:lnTo>
                  <a:lnTo>
                    <a:pt x="548" y="309"/>
                  </a:lnTo>
                  <a:lnTo>
                    <a:pt x="537" y="295"/>
                  </a:lnTo>
                  <a:lnTo>
                    <a:pt x="527" y="283"/>
                  </a:lnTo>
                  <a:lnTo>
                    <a:pt x="522" y="274"/>
                  </a:lnTo>
                  <a:lnTo>
                    <a:pt x="518" y="271"/>
                  </a:lnTo>
                  <a:lnTo>
                    <a:pt x="516" y="274"/>
                  </a:lnTo>
                  <a:lnTo>
                    <a:pt x="509" y="283"/>
                  </a:lnTo>
                  <a:lnTo>
                    <a:pt x="501" y="295"/>
                  </a:lnTo>
                  <a:lnTo>
                    <a:pt x="490" y="311"/>
                  </a:lnTo>
                  <a:lnTo>
                    <a:pt x="478" y="327"/>
                  </a:lnTo>
                  <a:lnTo>
                    <a:pt x="468" y="341"/>
                  </a:lnTo>
                  <a:lnTo>
                    <a:pt x="459" y="353"/>
                  </a:lnTo>
                  <a:lnTo>
                    <a:pt x="452" y="362"/>
                  </a:lnTo>
                  <a:lnTo>
                    <a:pt x="450" y="365"/>
                  </a:lnTo>
                  <a:lnTo>
                    <a:pt x="447" y="369"/>
                  </a:lnTo>
                  <a:lnTo>
                    <a:pt x="443" y="369"/>
                  </a:lnTo>
                  <a:lnTo>
                    <a:pt x="368" y="369"/>
                  </a:lnTo>
                  <a:lnTo>
                    <a:pt x="368" y="376"/>
                  </a:lnTo>
                  <a:lnTo>
                    <a:pt x="368" y="391"/>
                  </a:lnTo>
                  <a:lnTo>
                    <a:pt x="368" y="416"/>
                  </a:lnTo>
                  <a:lnTo>
                    <a:pt x="368" y="522"/>
                  </a:lnTo>
                  <a:lnTo>
                    <a:pt x="368" y="561"/>
                  </a:lnTo>
                  <a:lnTo>
                    <a:pt x="368" y="599"/>
                  </a:lnTo>
                  <a:lnTo>
                    <a:pt x="368" y="634"/>
                  </a:lnTo>
                  <a:lnTo>
                    <a:pt x="368" y="664"/>
                  </a:lnTo>
                  <a:lnTo>
                    <a:pt x="368" y="687"/>
                  </a:lnTo>
                  <a:lnTo>
                    <a:pt x="368" y="701"/>
                  </a:lnTo>
                  <a:lnTo>
                    <a:pt x="368" y="702"/>
                  </a:lnTo>
                  <a:lnTo>
                    <a:pt x="366" y="704"/>
                  </a:lnTo>
                  <a:lnTo>
                    <a:pt x="365" y="704"/>
                  </a:lnTo>
                  <a:lnTo>
                    <a:pt x="117" y="704"/>
                  </a:lnTo>
                  <a:lnTo>
                    <a:pt x="113" y="704"/>
                  </a:lnTo>
                  <a:lnTo>
                    <a:pt x="113" y="702"/>
                  </a:lnTo>
                  <a:lnTo>
                    <a:pt x="111" y="701"/>
                  </a:lnTo>
                  <a:lnTo>
                    <a:pt x="111" y="688"/>
                  </a:lnTo>
                  <a:lnTo>
                    <a:pt x="111" y="673"/>
                  </a:lnTo>
                  <a:lnTo>
                    <a:pt x="111" y="652"/>
                  </a:lnTo>
                  <a:lnTo>
                    <a:pt x="111" y="592"/>
                  </a:lnTo>
                  <a:lnTo>
                    <a:pt x="106" y="592"/>
                  </a:lnTo>
                  <a:lnTo>
                    <a:pt x="91" y="592"/>
                  </a:lnTo>
                  <a:lnTo>
                    <a:pt x="70" y="592"/>
                  </a:lnTo>
                  <a:lnTo>
                    <a:pt x="47" y="592"/>
                  </a:lnTo>
                  <a:lnTo>
                    <a:pt x="26" y="592"/>
                  </a:lnTo>
                  <a:lnTo>
                    <a:pt x="10" y="592"/>
                  </a:lnTo>
                  <a:lnTo>
                    <a:pt x="5" y="592"/>
                  </a:lnTo>
                  <a:lnTo>
                    <a:pt x="2" y="592"/>
                  </a:lnTo>
                  <a:lnTo>
                    <a:pt x="2" y="591"/>
                  </a:lnTo>
                  <a:lnTo>
                    <a:pt x="0" y="589"/>
                  </a:lnTo>
                  <a:lnTo>
                    <a:pt x="0" y="339"/>
                  </a:lnTo>
                  <a:lnTo>
                    <a:pt x="2" y="337"/>
                  </a:lnTo>
                  <a:lnTo>
                    <a:pt x="2" y="336"/>
                  </a:lnTo>
                  <a:lnTo>
                    <a:pt x="5" y="336"/>
                  </a:lnTo>
                  <a:lnTo>
                    <a:pt x="335" y="336"/>
                  </a:lnTo>
                  <a:lnTo>
                    <a:pt x="335" y="184"/>
                  </a:lnTo>
                  <a:lnTo>
                    <a:pt x="335" y="143"/>
                  </a:lnTo>
                  <a:lnTo>
                    <a:pt x="335" y="107"/>
                  </a:lnTo>
                  <a:lnTo>
                    <a:pt x="335" y="72"/>
                  </a:lnTo>
                  <a:lnTo>
                    <a:pt x="335" y="42"/>
                  </a:lnTo>
                  <a:lnTo>
                    <a:pt x="335" y="18"/>
                  </a:lnTo>
                  <a:lnTo>
                    <a:pt x="335" y="4"/>
                  </a:lnTo>
                  <a:lnTo>
                    <a:pt x="335" y="2"/>
                  </a:lnTo>
                  <a:lnTo>
                    <a:pt x="337" y="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6451600" y="6100883"/>
            <a:ext cx="2406650" cy="506161"/>
            <a:chOff x="2003425" y="3494088"/>
            <a:chExt cx="4400551" cy="925513"/>
          </a:xfrm>
          <a:solidFill>
            <a:schemeClr val="bg2">
              <a:lumMod val="75000"/>
            </a:schemeClr>
          </a:solidFill>
        </p:grpSpPr>
        <p:sp>
          <p:nvSpPr>
            <p:cNvPr id="149" name="Freeform 3581"/>
            <p:cNvSpPr>
              <a:spLocks/>
            </p:cNvSpPr>
            <p:nvPr/>
          </p:nvSpPr>
          <p:spPr bwMode="auto">
            <a:xfrm>
              <a:off x="3798888" y="3690939"/>
              <a:ext cx="200025" cy="196850"/>
            </a:xfrm>
            <a:custGeom>
              <a:avLst/>
              <a:gdLst>
                <a:gd name="T0" fmla="*/ 0 w 126"/>
                <a:gd name="T1" fmla="*/ 0 h 124"/>
                <a:gd name="T2" fmla="*/ 122 w 126"/>
                <a:gd name="T3" fmla="*/ 0 h 124"/>
                <a:gd name="T4" fmla="*/ 122 w 126"/>
                <a:gd name="T5" fmla="*/ 0 h 124"/>
                <a:gd name="T6" fmla="*/ 124 w 126"/>
                <a:gd name="T7" fmla="*/ 2 h 124"/>
                <a:gd name="T8" fmla="*/ 126 w 126"/>
                <a:gd name="T9" fmla="*/ 4 h 124"/>
                <a:gd name="T10" fmla="*/ 126 w 126"/>
                <a:gd name="T11" fmla="*/ 124 h 124"/>
                <a:gd name="T12" fmla="*/ 124 w 126"/>
                <a:gd name="T13" fmla="*/ 124 h 124"/>
                <a:gd name="T14" fmla="*/ 94 w 126"/>
                <a:gd name="T15" fmla="*/ 124 h 124"/>
                <a:gd name="T16" fmla="*/ 93 w 126"/>
                <a:gd name="T17" fmla="*/ 124 h 124"/>
                <a:gd name="T18" fmla="*/ 93 w 126"/>
                <a:gd name="T19" fmla="*/ 31 h 124"/>
                <a:gd name="T20" fmla="*/ 93 w 126"/>
                <a:gd name="T21" fmla="*/ 30 h 124"/>
                <a:gd name="T22" fmla="*/ 93 w 126"/>
                <a:gd name="T23" fmla="*/ 28 h 124"/>
                <a:gd name="T24" fmla="*/ 91 w 126"/>
                <a:gd name="T25" fmla="*/ 28 h 124"/>
                <a:gd name="T26" fmla="*/ 89 w 126"/>
                <a:gd name="T27" fmla="*/ 28 h 124"/>
                <a:gd name="T28" fmla="*/ 0 w 126"/>
                <a:gd name="T29" fmla="*/ 28 h 124"/>
                <a:gd name="T30" fmla="*/ 0 w 126"/>
                <a:gd name="T31" fmla="*/ 26 h 124"/>
                <a:gd name="T32" fmla="*/ 0 w 126"/>
                <a:gd name="T33" fmla="*/ 0 h 124"/>
                <a:gd name="T34" fmla="*/ 0 w 126"/>
                <a:gd name="T3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24">
                  <a:moveTo>
                    <a:pt x="0" y="0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124" y="2"/>
                  </a:lnTo>
                  <a:lnTo>
                    <a:pt x="126" y="4"/>
                  </a:lnTo>
                  <a:lnTo>
                    <a:pt x="126" y="124"/>
                  </a:lnTo>
                  <a:lnTo>
                    <a:pt x="124" y="124"/>
                  </a:lnTo>
                  <a:lnTo>
                    <a:pt x="94" y="124"/>
                  </a:lnTo>
                  <a:lnTo>
                    <a:pt x="93" y="124"/>
                  </a:lnTo>
                  <a:lnTo>
                    <a:pt x="93" y="31"/>
                  </a:lnTo>
                  <a:lnTo>
                    <a:pt x="93" y="30"/>
                  </a:lnTo>
                  <a:lnTo>
                    <a:pt x="93" y="28"/>
                  </a:lnTo>
                  <a:lnTo>
                    <a:pt x="91" y="28"/>
                  </a:lnTo>
                  <a:lnTo>
                    <a:pt x="89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582"/>
            <p:cNvSpPr>
              <a:spLocks/>
            </p:cNvSpPr>
            <p:nvPr/>
          </p:nvSpPr>
          <p:spPr bwMode="auto">
            <a:xfrm>
              <a:off x="5738813" y="3910014"/>
              <a:ext cx="254000" cy="141288"/>
            </a:xfrm>
            <a:custGeom>
              <a:avLst/>
              <a:gdLst>
                <a:gd name="T0" fmla="*/ 2 w 160"/>
                <a:gd name="T1" fmla="*/ 0 h 89"/>
                <a:gd name="T2" fmla="*/ 153 w 160"/>
                <a:gd name="T3" fmla="*/ 0 h 89"/>
                <a:gd name="T4" fmla="*/ 157 w 160"/>
                <a:gd name="T5" fmla="*/ 0 h 89"/>
                <a:gd name="T6" fmla="*/ 159 w 160"/>
                <a:gd name="T7" fmla="*/ 2 h 89"/>
                <a:gd name="T8" fmla="*/ 159 w 160"/>
                <a:gd name="T9" fmla="*/ 5 h 89"/>
                <a:gd name="T10" fmla="*/ 160 w 160"/>
                <a:gd name="T11" fmla="*/ 7 h 89"/>
                <a:gd name="T12" fmla="*/ 160 w 160"/>
                <a:gd name="T13" fmla="*/ 89 h 89"/>
                <a:gd name="T14" fmla="*/ 159 w 160"/>
                <a:gd name="T15" fmla="*/ 89 h 89"/>
                <a:gd name="T16" fmla="*/ 127 w 160"/>
                <a:gd name="T17" fmla="*/ 89 h 89"/>
                <a:gd name="T18" fmla="*/ 127 w 160"/>
                <a:gd name="T19" fmla="*/ 89 h 89"/>
                <a:gd name="T20" fmla="*/ 127 w 160"/>
                <a:gd name="T21" fmla="*/ 30 h 89"/>
                <a:gd name="T22" fmla="*/ 127 w 160"/>
                <a:gd name="T23" fmla="*/ 28 h 89"/>
                <a:gd name="T24" fmla="*/ 126 w 160"/>
                <a:gd name="T25" fmla="*/ 28 h 89"/>
                <a:gd name="T26" fmla="*/ 2 w 160"/>
                <a:gd name="T27" fmla="*/ 28 h 89"/>
                <a:gd name="T28" fmla="*/ 0 w 160"/>
                <a:gd name="T29" fmla="*/ 26 h 89"/>
                <a:gd name="T30" fmla="*/ 0 w 160"/>
                <a:gd name="T31" fmla="*/ 2 h 89"/>
                <a:gd name="T32" fmla="*/ 2 w 160"/>
                <a:gd name="T3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89">
                  <a:moveTo>
                    <a:pt x="2" y="0"/>
                  </a:moveTo>
                  <a:lnTo>
                    <a:pt x="153" y="0"/>
                  </a:lnTo>
                  <a:lnTo>
                    <a:pt x="157" y="0"/>
                  </a:lnTo>
                  <a:lnTo>
                    <a:pt x="159" y="2"/>
                  </a:lnTo>
                  <a:lnTo>
                    <a:pt x="159" y="5"/>
                  </a:lnTo>
                  <a:lnTo>
                    <a:pt x="160" y="7"/>
                  </a:lnTo>
                  <a:lnTo>
                    <a:pt x="160" y="89"/>
                  </a:lnTo>
                  <a:lnTo>
                    <a:pt x="159" y="89"/>
                  </a:lnTo>
                  <a:lnTo>
                    <a:pt x="127" y="89"/>
                  </a:lnTo>
                  <a:lnTo>
                    <a:pt x="127" y="89"/>
                  </a:lnTo>
                  <a:lnTo>
                    <a:pt x="127" y="30"/>
                  </a:lnTo>
                  <a:lnTo>
                    <a:pt x="127" y="28"/>
                  </a:lnTo>
                  <a:lnTo>
                    <a:pt x="126" y="28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583"/>
            <p:cNvSpPr>
              <a:spLocks/>
            </p:cNvSpPr>
            <p:nvPr/>
          </p:nvSpPr>
          <p:spPr bwMode="auto">
            <a:xfrm>
              <a:off x="3783013" y="3657601"/>
              <a:ext cx="357188" cy="393700"/>
            </a:xfrm>
            <a:custGeom>
              <a:avLst/>
              <a:gdLst>
                <a:gd name="T0" fmla="*/ 162 w 225"/>
                <a:gd name="T1" fmla="*/ 0 h 248"/>
                <a:gd name="T2" fmla="*/ 192 w 225"/>
                <a:gd name="T3" fmla="*/ 0 h 248"/>
                <a:gd name="T4" fmla="*/ 193 w 225"/>
                <a:gd name="T5" fmla="*/ 0 h 248"/>
                <a:gd name="T6" fmla="*/ 193 w 225"/>
                <a:gd name="T7" fmla="*/ 5 h 248"/>
                <a:gd name="T8" fmla="*/ 193 w 225"/>
                <a:gd name="T9" fmla="*/ 18 h 248"/>
                <a:gd name="T10" fmla="*/ 193 w 225"/>
                <a:gd name="T11" fmla="*/ 35 h 248"/>
                <a:gd name="T12" fmla="*/ 193 w 225"/>
                <a:gd name="T13" fmla="*/ 54 h 248"/>
                <a:gd name="T14" fmla="*/ 193 w 225"/>
                <a:gd name="T15" fmla="*/ 70 h 248"/>
                <a:gd name="T16" fmla="*/ 193 w 225"/>
                <a:gd name="T17" fmla="*/ 84 h 248"/>
                <a:gd name="T18" fmla="*/ 193 w 225"/>
                <a:gd name="T19" fmla="*/ 89 h 248"/>
                <a:gd name="T20" fmla="*/ 225 w 225"/>
                <a:gd name="T21" fmla="*/ 89 h 248"/>
                <a:gd name="T22" fmla="*/ 225 w 225"/>
                <a:gd name="T23" fmla="*/ 89 h 248"/>
                <a:gd name="T24" fmla="*/ 225 w 225"/>
                <a:gd name="T25" fmla="*/ 89 h 248"/>
                <a:gd name="T26" fmla="*/ 225 w 225"/>
                <a:gd name="T27" fmla="*/ 115 h 248"/>
                <a:gd name="T28" fmla="*/ 225 w 225"/>
                <a:gd name="T29" fmla="*/ 115 h 248"/>
                <a:gd name="T30" fmla="*/ 193 w 225"/>
                <a:gd name="T31" fmla="*/ 115 h 248"/>
                <a:gd name="T32" fmla="*/ 193 w 225"/>
                <a:gd name="T33" fmla="*/ 248 h 248"/>
                <a:gd name="T34" fmla="*/ 192 w 225"/>
                <a:gd name="T35" fmla="*/ 248 h 248"/>
                <a:gd name="T36" fmla="*/ 162 w 225"/>
                <a:gd name="T37" fmla="*/ 248 h 248"/>
                <a:gd name="T38" fmla="*/ 162 w 225"/>
                <a:gd name="T39" fmla="*/ 248 h 248"/>
                <a:gd name="T40" fmla="*/ 162 w 225"/>
                <a:gd name="T41" fmla="*/ 187 h 248"/>
                <a:gd name="T42" fmla="*/ 0 w 225"/>
                <a:gd name="T43" fmla="*/ 187 h 248"/>
                <a:gd name="T44" fmla="*/ 0 w 225"/>
                <a:gd name="T45" fmla="*/ 185 h 248"/>
                <a:gd name="T46" fmla="*/ 0 w 225"/>
                <a:gd name="T47" fmla="*/ 161 h 248"/>
                <a:gd name="T48" fmla="*/ 0 w 225"/>
                <a:gd name="T49" fmla="*/ 159 h 248"/>
                <a:gd name="T50" fmla="*/ 27 w 225"/>
                <a:gd name="T51" fmla="*/ 159 h 248"/>
                <a:gd name="T52" fmla="*/ 40 w 225"/>
                <a:gd name="T53" fmla="*/ 159 h 248"/>
                <a:gd name="T54" fmla="*/ 45 w 225"/>
                <a:gd name="T55" fmla="*/ 159 h 248"/>
                <a:gd name="T56" fmla="*/ 45 w 225"/>
                <a:gd name="T57" fmla="*/ 105 h 248"/>
                <a:gd name="T58" fmla="*/ 45 w 225"/>
                <a:gd name="T59" fmla="*/ 91 h 248"/>
                <a:gd name="T60" fmla="*/ 45 w 225"/>
                <a:gd name="T61" fmla="*/ 86 h 248"/>
                <a:gd name="T62" fmla="*/ 45 w 225"/>
                <a:gd name="T63" fmla="*/ 86 h 248"/>
                <a:gd name="T64" fmla="*/ 75 w 225"/>
                <a:gd name="T65" fmla="*/ 86 h 248"/>
                <a:gd name="T66" fmla="*/ 76 w 225"/>
                <a:gd name="T67" fmla="*/ 86 h 248"/>
                <a:gd name="T68" fmla="*/ 76 w 225"/>
                <a:gd name="T69" fmla="*/ 122 h 248"/>
                <a:gd name="T70" fmla="*/ 76 w 225"/>
                <a:gd name="T71" fmla="*/ 140 h 248"/>
                <a:gd name="T72" fmla="*/ 76 w 225"/>
                <a:gd name="T73" fmla="*/ 154 h 248"/>
                <a:gd name="T74" fmla="*/ 76 w 225"/>
                <a:gd name="T75" fmla="*/ 159 h 248"/>
                <a:gd name="T76" fmla="*/ 82 w 225"/>
                <a:gd name="T77" fmla="*/ 159 h 248"/>
                <a:gd name="T78" fmla="*/ 94 w 225"/>
                <a:gd name="T79" fmla="*/ 159 h 248"/>
                <a:gd name="T80" fmla="*/ 110 w 225"/>
                <a:gd name="T81" fmla="*/ 159 h 248"/>
                <a:gd name="T82" fmla="*/ 129 w 225"/>
                <a:gd name="T83" fmla="*/ 159 h 248"/>
                <a:gd name="T84" fmla="*/ 144 w 225"/>
                <a:gd name="T85" fmla="*/ 159 h 248"/>
                <a:gd name="T86" fmla="*/ 157 w 225"/>
                <a:gd name="T87" fmla="*/ 159 h 248"/>
                <a:gd name="T88" fmla="*/ 162 w 225"/>
                <a:gd name="T89" fmla="*/ 159 h 248"/>
                <a:gd name="T90" fmla="*/ 162 w 225"/>
                <a:gd name="T91" fmla="*/ 0 h 248"/>
                <a:gd name="T92" fmla="*/ 162 w 225"/>
                <a:gd name="T9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5" h="248">
                  <a:moveTo>
                    <a:pt x="162" y="0"/>
                  </a:moveTo>
                  <a:lnTo>
                    <a:pt x="192" y="0"/>
                  </a:lnTo>
                  <a:lnTo>
                    <a:pt x="193" y="0"/>
                  </a:lnTo>
                  <a:lnTo>
                    <a:pt x="193" y="5"/>
                  </a:lnTo>
                  <a:lnTo>
                    <a:pt x="193" y="18"/>
                  </a:lnTo>
                  <a:lnTo>
                    <a:pt x="193" y="35"/>
                  </a:lnTo>
                  <a:lnTo>
                    <a:pt x="193" y="54"/>
                  </a:lnTo>
                  <a:lnTo>
                    <a:pt x="193" y="70"/>
                  </a:lnTo>
                  <a:lnTo>
                    <a:pt x="193" y="84"/>
                  </a:lnTo>
                  <a:lnTo>
                    <a:pt x="193" y="89"/>
                  </a:lnTo>
                  <a:lnTo>
                    <a:pt x="225" y="89"/>
                  </a:lnTo>
                  <a:lnTo>
                    <a:pt x="225" y="89"/>
                  </a:lnTo>
                  <a:lnTo>
                    <a:pt x="225" y="89"/>
                  </a:lnTo>
                  <a:lnTo>
                    <a:pt x="225" y="115"/>
                  </a:lnTo>
                  <a:lnTo>
                    <a:pt x="225" y="115"/>
                  </a:lnTo>
                  <a:lnTo>
                    <a:pt x="193" y="115"/>
                  </a:lnTo>
                  <a:lnTo>
                    <a:pt x="193" y="248"/>
                  </a:lnTo>
                  <a:lnTo>
                    <a:pt x="192" y="248"/>
                  </a:lnTo>
                  <a:lnTo>
                    <a:pt x="162" y="248"/>
                  </a:lnTo>
                  <a:lnTo>
                    <a:pt x="162" y="248"/>
                  </a:lnTo>
                  <a:lnTo>
                    <a:pt x="162" y="187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61"/>
                  </a:lnTo>
                  <a:lnTo>
                    <a:pt x="0" y="159"/>
                  </a:lnTo>
                  <a:lnTo>
                    <a:pt x="27" y="159"/>
                  </a:lnTo>
                  <a:lnTo>
                    <a:pt x="40" y="159"/>
                  </a:lnTo>
                  <a:lnTo>
                    <a:pt x="45" y="159"/>
                  </a:lnTo>
                  <a:lnTo>
                    <a:pt x="45" y="105"/>
                  </a:lnTo>
                  <a:lnTo>
                    <a:pt x="45" y="91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75" y="86"/>
                  </a:lnTo>
                  <a:lnTo>
                    <a:pt x="76" y="86"/>
                  </a:lnTo>
                  <a:lnTo>
                    <a:pt x="76" y="122"/>
                  </a:lnTo>
                  <a:lnTo>
                    <a:pt x="76" y="140"/>
                  </a:lnTo>
                  <a:lnTo>
                    <a:pt x="76" y="154"/>
                  </a:lnTo>
                  <a:lnTo>
                    <a:pt x="76" y="159"/>
                  </a:lnTo>
                  <a:lnTo>
                    <a:pt x="82" y="159"/>
                  </a:lnTo>
                  <a:lnTo>
                    <a:pt x="94" y="159"/>
                  </a:lnTo>
                  <a:lnTo>
                    <a:pt x="110" y="159"/>
                  </a:lnTo>
                  <a:lnTo>
                    <a:pt x="129" y="159"/>
                  </a:lnTo>
                  <a:lnTo>
                    <a:pt x="144" y="159"/>
                  </a:lnTo>
                  <a:lnTo>
                    <a:pt x="157" y="159"/>
                  </a:lnTo>
                  <a:lnTo>
                    <a:pt x="162" y="159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584"/>
            <p:cNvSpPr>
              <a:spLocks noEditPoints="1"/>
            </p:cNvSpPr>
            <p:nvPr/>
          </p:nvSpPr>
          <p:spPr bwMode="auto">
            <a:xfrm>
              <a:off x="3486151" y="3646489"/>
              <a:ext cx="187325" cy="169863"/>
            </a:xfrm>
            <a:custGeom>
              <a:avLst/>
              <a:gdLst>
                <a:gd name="T0" fmla="*/ 59 w 118"/>
                <a:gd name="T1" fmla="*/ 26 h 107"/>
                <a:gd name="T2" fmla="*/ 54 w 118"/>
                <a:gd name="T3" fmla="*/ 26 h 107"/>
                <a:gd name="T4" fmla="*/ 47 w 118"/>
                <a:gd name="T5" fmla="*/ 30 h 107"/>
                <a:gd name="T6" fmla="*/ 42 w 118"/>
                <a:gd name="T7" fmla="*/ 33 h 107"/>
                <a:gd name="T8" fmla="*/ 36 w 118"/>
                <a:gd name="T9" fmla="*/ 40 h 107"/>
                <a:gd name="T10" fmla="*/ 35 w 118"/>
                <a:gd name="T11" fmla="*/ 46 h 107"/>
                <a:gd name="T12" fmla="*/ 33 w 118"/>
                <a:gd name="T13" fmla="*/ 52 h 107"/>
                <a:gd name="T14" fmla="*/ 35 w 118"/>
                <a:gd name="T15" fmla="*/ 61 h 107"/>
                <a:gd name="T16" fmla="*/ 36 w 118"/>
                <a:gd name="T17" fmla="*/ 66 h 107"/>
                <a:gd name="T18" fmla="*/ 42 w 118"/>
                <a:gd name="T19" fmla="*/ 73 h 107"/>
                <a:gd name="T20" fmla="*/ 47 w 118"/>
                <a:gd name="T21" fmla="*/ 77 h 107"/>
                <a:gd name="T22" fmla="*/ 54 w 118"/>
                <a:gd name="T23" fmla="*/ 80 h 107"/>
                <a:gd name="T24" fmla="*/ 59 w 118"/>
                <a:gd name="T25" fmla="*/ 80 h 107"/>
                <a:gd name="T26" fmla="*/ 66 w 118"/>
                <a:gd name="T27" fmla="*/ 80 h 107"/>
                <a:gd name="T28" fmla="*/ 73 w 118"/>
                <a:gd name="T29" fmla="*/ 77 h 107"/>
                <a:gd name="T30" fmla="*/ 78 w 118"/>
                <a:gd name="T31" fmla="*/ 73 h 107"/>
                <a:gd name="T32" fmla="*/ 82 w 118"/>
                <a:gd name="T33" fmla="*/ 66 h 107"/>
                <a:gd name="T34" fmla="*/ 85 w 118"/>
                <a:gd name="T35" fmla="*/ 61 h 107"/>
                <a:gd name="T36" fmla="*/ 85 w 118"/>
                <a:gd name="T37" fmla="*/ 52 h 107"/>
                <a:gd name="T38" fmla="*/ 85 w 118"/>
                <a:gd name="T39" fmla="*/ 46 h 107"/>
                <a:gd name="T40" fmla="*/ 82 w 118"/>
                <a:gd name="T41" fmla="*/ 40 h 107"/>
                <a:gd name="T42" fmla="*/ 78 w 118"/>
                <a:gd name="T43" fmla="*/ 33 h 107"/>
                <a:gd name="T44" fmla="*/ 73 w 118"/>
                <a:gd name="T45" fmla="*/ 30 h 107"/>
                <a:gd name="T46" fmla="*/ 66 w 118"/>
                <a:gd name="T47" fmla="*/ 26 h 107"/>
                <a:gd name="T48" fmla="*/ 59 w 118"/>
                <a:gd name="T49" fmla="*/ 26 h 107"/>
                <a:gd name="T50" fmla="*/ 59 w 118"/>
                <a:gd name="T51" fmla="*/ 0 h 107"/>
                <a:gd name="T52" fmla="*/ 82 w 118"/>
                <a:gd name="T53" fmla="*/ 4 h 107"/>
                <a:gd name="T54" fmla="*/ 101 w 118"/>
                <a:gd name="T55" fmla="*/ 16 h 107"/>
                <a:gd name="T56" fmla="*/ 115 w 118"/>
                <a:gd name="T57" fmla="*/ 33 h 107"/>
                <a:gd name="T58" fmla="*/ 118 w 118"/>
                <a:gd name="T59" fmla="*/ 52 h 107"/>
                <a:gd name="T60" fmla="*/ 115 w 118"/>
                <a:gd name="T61" fmla="*/ 73 h 107"/>
                <a:gd name="T62" fmla="*/ 101 w 118"/>
                <a:gd name="T63" fmla="*/ 91 h 107"/>
                <a:gd name="T64" fmla="*/ 82 w 118"/>
                <a:gd name="T65" fmla="*/ 103 h 107"/>
                <a:gd name="T66" fmla="*/ 59 w 118"/>
                <a:gd name="T67" fmla="*/ 107 h 107"/>
                <a:gd name="T68" fmla="*/ 36 w 118"/>
                <a:gd name="T69" fmla="*/ 103 h 107"/>
                <a:gd name="T70" fmla="*/ 17 w 118"/>
                <a:gd name="T71" fmla="*/ 91 h 107"/>
                <a:gd name="T72" fmla="*/ 5 w 118"/>
                <a:gd name="T73" fmla="*/ 73 h 107"/>
                <a:gd name="T74" fmla="*/ 0 w 118"/>
                <a:gd name="T75" fmla="*/ 52 h 107"/>
                <a:gd name="T76" fmla="*/ 5 w 118"/>
                <a:gd name="T77" fmla="*/ 33 h 107"/>
                <a:gd name="T78" fmla="*/ 17 w 118"/>
                <a:gd name="T79" fmla="*/ 16 h 107"/>
                <a:gd name="T80" fmla="*/ 36 w 118"/>
                <a:gd name="T81" fmla="*/ 4 h 107"/>
                <a:gd name="T82" fmla="*/ 59 w 118"/>
                <a:gd name="T8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107">
                  <a:moveTo>
                    <a:pt x="59" y="26"/>
                  </a:moveTo>
                  <a:lnTo>
                    <a:pt x="54" y="26"/>
                  </a:lnTo>
                  <a:lnTo>
                    <a:pt x="47" y="30"/>
                  </a:lnTo>
                  <a:lnTo>
                    <a:pt x="42" y="33"/>
                  </a:lnTo>
                  <a:lnTo>
                    <a:pt x="36" y="40"/>
                  </a:lnTo>
                  <a:lnTo>
                    <a:pt x="35" y="46"/>
                  </a:lnTo>
                  <a:lnTo>
                    <a:pt x="33" y="52"/>
                  </a:lnTo>
                  <a:lnTo>
                    <a:pt x="35" y="61"/>
                  </a:lnTo>
                  <a:lnTo>
                    <a:pt x="36" y="66"/>
                  </a:lnTo>
                  <a:lnTo>
                    <a:pt x="42" y="73"/>
                  </a:lnTo>
                  <a:lnTo>
                    <a:pt x="47" y="77"/>
                  </a:lnTo>
                  <a:lnTo>
                    <a:pt x="54" y="80"/>
                  </a:lnTo>
                  <a:lnTo>
                    <a:pt x="59" y="80"/>
                  </a:lnTo>
                  <a:lnTo>
                    <a:pt x="66" y="80"/>
                  </a:lnTo>
                  <a:lnTo>
                    <a:pt x="73" y="77"/>
                  </a:lnTo>
                  <a:lnTo>
                    <a:pt x="78" y="73"/>
                  </a:lnTo>
                  <a:lnTo>
                    <a:pt x="82" y="66"/>
                  </a:lnTo>
                  <a:lnTo>
                    <a:pt x="85" y="61"/>
                  </a:lnTo>
                  <a:lnTo>
                    <a:pt x="85" y="52"/>
                  </a:lnTo>
                  <a:lnTo>
                    <a:pt x="85" y="46"/>
                  </a:lnTo>
                  <a:lnTo>
                    <a:pt x="82" y="40"/>
                  </a:lnTo>
                  <a:lnTo>
                    <a:pt x="78" y="33"/>
                  </a:lnTo>
                  <a:lnTo>
                    <a:pt x="73" y="30"/>
                  </a:lnTo>
                  <a:lnTo>
                    <a:pt x="66" y="26"/>
                  </a:lnTo>
                  <a:lnTo>
                    <a:pt x="59" y="26"/>
                  </a:lnTo>
                  <a:close/>
                  <a:moveTo>
                    <a:pt x="59" y="0"/>
                  </a:moveTo>
                  <a:lnTo>
                    <a:pt x="82" y="4"/>
                  </a:lnTo>
                  <a:lnTo>
                    <a:pt x="101" y="16"/>
                  </a:lnTo>
                  <a:lnTo>
                    <a:pt x="115" y="33"/>
                  </a:lnTo>
                  <a:lnTo>
                    <a:pt x="118" y="52"/>
                  </a:lnTo>
                  <a:lnTo>
                    <a:pt x="115" y="73"/>
                  </a:lnTo>
                  <a:lnTo>
                    <a:pt x="101" y="91"/>
                  </a:lnTo>
                  <a:lnTo>
                    <a:pt x="82" y="103"/>
                  </a:lnTo>
                  <a:lnTo>
                    <a:pt x="59" y="107"/>
                  </a:lnTo>
                  <a:lnTo>
                    <a:pt x="36" y="103"/>
                  </a:lnTo>
                  <a:lnTo>
                    <a:pt x="17" y="91"/>
                  </a:lnTo>
                  <a:lnTo>
                    <a:pt x="5" y="73"/>
                  </a:lnTo>
                  <a:lnTo>
                    <a:pt x="0" y="52"/>
                  </a:lnTo>
                  <a:lnTo>
                    <a:pt x="5" y="33"/>
                  </a:lnTo>
                  <a:lnTo>
                    <a:pt x="17" y="16"/>
                  </a:lnTo>
                  <a:lnTo>
                    <a:pt x="36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3585"/>
            <p:cNvSpPr>
              <a:spLocks/>
            </p:cNvSpPr>
            <p:nvPr/>
          </p:nvSpPr>
          <p:spPr bwMode="auto">
            <a:xfrm>
              <a:off x="3219451" y="3657601"/>
              <a:ext cx="138113" cy="393700"/>
            </a:xfrm>
            <a:custGeom>
              <a:avLst/>
              <a:gdLst>
                <a:gd name="T0" fmla="*/ 56 w 87"/>
                <a:gd name="T1" fmla="*/ 0 h 248"/>
                <a:gd name="T2" fmla="*/ 86 w 87"/>
                <a:gd name="T3" fmla="*/ 0 h 248"/>
                <a:gd name="T4" fmla="*/ 87 w 87"/>
                <a:gd name="T5" fmla="*/ 0 h 248"/>
                <a:gd name="T6" fmla="*/ 87 w 87"/>
                <a:gd name="T7" fmla="*/ 248 h 248"/>
                <a:gd name="T8" fmla="*/ 86 w 87"/>
                <a:gd name="T9" fmla="*/ 248 h 248"/>
                <a:gd name="T10" fmla="*/ 56 w 87"/>
                <a:gd name="T11" fmla="*/ 248 h 248"/>
                <a:gd name="T12" fmla="*/ 56 w 87"/>
                <a:gd name="T13" fmla="*/ 248 h 248"/>
                <a:gd name="T14" fmla="*/ 56 w 87"/>
                <a:gd name="T15" fmla="*/ 183 h 248"/>
                <a:gd name="T16" fmla="*/ 56 w 87"/>
                <a:gd name="T17" fmla="*/ 157 h 248"/>
                <a:gd name="T18" fmla="*/ 56 w 87"/>
                <a:gd name="T19" fmla="*/ 131 h 248"/>
                <a:gd name="T20" fmla="*/ 56 w 87"/>
                <a:gd name="T21" fmla="*/ 110 h 248"/>
                <a:gd name="T22" fmla="*/ 56 w 87"/>
                <a:gd name="T23" fmla="*/ 96 h 248"/>
                <a:gd name="T24" fmla="*/ 56 w 87"/>
                <a:gd name="T25" fmla="*/ 91 h 248"/>
                <a:gd name="T26" fmla="*/ 2 w 87"/>
                <a:gd name="T27" fmla="*/ 91 h 248"/>
                <a:gd name="T28" fmla="*/ 0 w 87"/>
                <a:gd name="T29" fmla="*/ 91 h 248"/>
                <a:gd name="T30" fmla="*/ 0 w 87"/>
                <a:gd name="T31" fmla="*/ 89 h 248"/>
                <a:gd name="T32" fmla="*/ 0 w 87"/>
                <a:gd name="T33" fmla="*/ 63 h 248"/>
                <a:gd name="T34" fmla="*/ 2 w 87"/>
                <a:gd name="T35" fmla="*/ 63 h 248"/>
                <a:gd name="T36" fmla="*/ 7 w 87"/>
                <a:gd name="T37" fmla="*/ 63 h 248"/>
                <a:gd name="T38" fmla="*/ 19 w 87"/>
                <a:gd name="T39" fmla="*/ 63 h 248"/>
                <a:gd name="T40" fmla="*/ 56 w 87"/>
                <a:gd name="T41" fmla="*/ 63 h 248"/>
                <a:gd name="T42" fmla="*/ 56 w 87"/>
                <a:gd name="T43" fmla="*/ 58 h 248"/>
                <a:gd name="T44" fmla="*/ 56 w 87"/>
                <a:gd name="T45" fmla="*/ 45 h 248"/>
                <a:gd name="T46" fmla="*/ 56 w 87"/>
                <a:gd name="T47" fmla="*/ 32 h 248"/>
                <a:gd name="T48" fmla="*/ 56 w 87"/>
                <a:gd name="T49" fmla="*/ 18 h 248"/>
                <a:gd name="T50" fmla="*/ 56 w 87"/>
                <a:gd name="T51" fmla="*/ 5 h 248"/>
                <a:gd name="T52" fmla="*/ 56 w 87"/>
                <a:gd name="T53" fmla="*/ 0 h 248"/>
                <a:gd name="T54" fmla="*/ 56 w 87"/>
                <a:gd name="T5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248">
                  <a:moveTo>
                    <a:pt x="56" y="0"/>
                  </a:moveTo>
                  <a:lnTo>
                    <a:pt x="86" y="0"/>
                  </a:lnTo>
                  <a:lnTo>
                    <a:pt x="87" y="0"/>
                  </a:lnTo>
                  <a:lnTo>
                    <a:pt x="87" y="248"/>
                  </a:lnTo>
                  <a:lnTo>
                    <a:pt x="86" y="248"/>
                  </a:lnTo>
                  <a:lnTo>
                    <a:pt x="56" y="248"/>
                  </a:lnTo>
                  <a:lnTo>
                    <a:pt x="56" y="248"/>
                  </a:lnTo>
                  <a:lnTo>
                    <a:pt x="56" y="183"/>
                  </a:lnTo>
                  <a:lnTo>
                    <a:pt x="56" y="157"/>
                  </a:lnTo>
                  <a:lnTo>
                    <a:pt x="56" y="131"/>
                  </a:lnTo>
                  <a:lnTo>
                    <a:pt x="56" y="110"/>
                  </a:lnTo>
                  <a:lnTo>
                    <a:pt x="56" y="96"/>
                  </a:lnTo>
                  <a:lnTo>
                    <a:pt x="56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63"/>
                  </a:lnTo>
                  <a:lnTo>
                    <a:pt x="2" y="63"/>
                  </a:lnTo>
                  <a:lnTo>
                    <a:pt x="7" y="63"/>
                  </a:lnTo>
                  <a:lnTo>
                    <a:pt x="19" y="63"/>
                  </a:lnTo>
                  <a:lnTo>
                    <a:pt x="56" y="63"/>
                  </a:lnTo>
                  <a:lnTo>
                    <a:pt x="56" y="58"/>
                  </a:lnTo>
                  <a:lnTo>
                    <a:pt x="56" y="45"/>
                  </a:lnTo>
                  <a:lnTo>
                    <a:pt x="56" y="32"/>
                  </a:lnTo>
                  <a:lnTo>
                    <a:pt x="56" y="18"/>
                  </a:lnTo>
                  <a:lnTo>
                    <a:pt x="56" y="5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3586"/>
            <p:cNvSpPr>
              <a:spLocks/>
            </p:cNvSpPr>
            <p:nvPr/>
          </p:nvSpPr>
          <p:spPr bwMode="auto">
            <a:xfrm>
              <a:off x="3411538" y="3827464"/>
              <a:ext cx="339725" cy="223838"/>
            </a:xfrm>
            <a:custGeom>
              <a:avLst/>
              <a:gdLst>
                <a:gd name="T0" fmla="*/ 214 w 214"/>
                <a:gd name="T1" fmla="*/ 0 h 141"/>
                <a:gd name="T2" fmla="*/ 214 w 214"/>
                <a:gd name="T3" fmla="*/ 28 h 141"/>
                <a:gd name="T4" fmla="*/ 209 w 214"/>
                <a:gd name="T5" fmla="*/ 28 h 141"/>
                <a:gd name="T6" fmla="*/ 179 w 214"/>
                <a:gd name="T7" fmla="*/ 28 h 141"/>
                <a:gd name="T8" fmla="*/ 124 w 214"/>
                <a:gd name="T9" fmla="*/ 28 h 141"/>
                <a:gd name="T10" fmla="*/ 155 w 214"/>
                <a:gd name="T11" fmla="*/ 42 h 141"/>
                <a:gd name="T12" fmla="*/ 181 w 214"/>
                <a:gd name="T13" fmla="*/ 42 h 141"/>
                <a:gd name="T14" fmla="*/ 186 w 214"/>
                <a:gd name="T15" fmla="*/ 42 h 141"/>
                <a:gd name="T16" fmla="*/ 188 w 214"/>
                <a:gd name="T17" fmla="*/ 43 h 141"/>
                <a:gd name="T18" fmla="*/ 188 w 214"/>
                <a:gd name="T19" fmla="*/ 97 h 141"/>
                <a:gd name="T20" fmla="*/ 188 w 214"/>
                <a:gd name="T21" fmla="*/ 101 h 141"/>
                <a:gd name="T22" fmla="*/ 183 w 214"/>
                <a:gd name="T23" fmla="*/ 103 h 141"/>
                <a:gd name="T24" fmla="*/ 61 w 214"/>
                <a:gd name="T25" fmla="*/ 103 h 141"/>
                <a:gd name="T26" fmla="*/ 56 w 214"/>
                <a:gd name="T27" fmla="*/ 111 h 141"/>
                <a:gd name="T28" fmla="*/ 56 w 214"/>
                <a:gd name="T29" fmla="*/ 115 h 141"/>
                <a:gd name="T30" fmla="*/ 56 w 214"/>
                <a:gd name="T31" fmla="*/ 117 h 141"/>
                <a:gd name="T32" fmla="*/ 188 w 214"/>
                <a:gd name="T33" fmla="*/ 117 h 141"/>
                <a:gd name="T34" fmla="*/ 188 w 214"/>
                <a:gd name="T35" fmla="*/ 141 h 141"/>
                <a:gd name="T36" fmla="*/ 36 w 214"/>
                <a:gd name="T37" fmla="*/ 141 h 141"/>
                <a:gd name="T38" fmla="*/ 28 w 214"/>
                <a:gd name="T39" fmla="*/ 136 h 141"/>
                <a:gd name="T40" fmla="*/ 22 w 214"/>
                <a:gd name="T41" fmla="*/ 125 h 141"/>
                <a:gd name="T42" fmla="*/ 22 w 214"/>
                <a:gd name="T43" fmla="*/ 80 h 141"/>
                <a:gd name="T44" fmla="*/ 157 w 214"/>
                <a:gd name="T45" fmla="*/ 80 h 141"/>
                <a:gd name="T46" fmla="*/ 157 w 214"/>
                <a:gd name="T47" fmla="*/ 75 h 141"/>
                <a:gd name="T48" fmla="*/ 157 w 214"/>
                <a:gd name="T49" fmla="*/ 68 h 141"/>
                <a:gd name="T50" fmla="*/ 22 w 214"/>
                <a:gd name="T51" fmla="*/ 66 h 141"/>
                <a:gd name="T52" fmla="*/ 22 w 214"/>
                <a:gd name="T53" fmla="*/ 42 h 141"/>
                <a:gd name="T54" fmla="*/ 56 w 214"/>
                <a:gd name="T55" fmla="*/ 42 h 141"/>
                <a:gd name="T56" fmla="*/ 83 w 214"/>
                <a:gd name="T57" fmla="*/ 42 h 141"/>
                <a:gd name="T58" fmla="*/ 89 w 214"/>
                <a:gd name="T59" fmla="*/ 28 h 141"/>
                <a:gd name="T60" fmla="*/ 71 w 214"/>
                <a:gd name="T61" fmla="*/ 28 h 141"/>
                <a:gd name="T62" fmla="*/ 35 w 214"/>
                <a:gd name="T63" fmla="*/ 28 h 141"/>
                <a:gd name="T64" fmla="*/ 0 w 214"/>
                <a:gd name="T65" fmla="*/ 28 h 141"/>
                <a:gd name="T66" fmla="*/ 0 w 214"/>
                <a:gd name="T6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4" h="141">
                  <a:moveTo>
                    <a:pt x="0" y="0"/>
                  </a:moveTo>
                  <a:lnTo>
                    <a:pt x="214" y="0"/>
                  </a:lnTo>
                  <a:lnTo>
                    <a:pt x="214" y="1"/>
                  </a:lnTo>
                  <a:lnTo>
                    <a:pt x="214" y="28"/>
                  </a:lnTo>
                  <a:lnTo>
                    <a:pt x="214" y="28"/>
                  </a:lnTo>
                  <a:lnTo>
                    <a:pt x="209" y="28"/>
                  </a:lnTo>
                  <a:lnTo>
                    <a:pt x="197" y="28"/>
                  </a:lnTo>
                  <a:lnTo>
                    <a:pt x="179" y="28"/>
                  </a:lnTo>
                  <a:lnTo>
                    <a:pt x="160" y="28"/>
                  </a:lnTo>
                  <a:lnTo>
                    <a:pt x="124" y="28"/>
                  </a:lnTo>
                  <a:lnTo>
                    <a:pt x="124" y="42"/>
                  </a:lnTo>
                  <a:lnTo>
                    <a:pt x="155" y="42"/>
                  </a:lnTo>
                  <a:lnTo>
                    <a:pt x="169" y="42"/>
                  </a:lnTo>
                  <a:lnTo>
                    <a:pt x="181" y="42"/>
                  </a:lnTo>
                  <a:lnTo>
                    <a:pt x="185" y="42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8" y="43"/>
                  </a:lnTo>
                  <a:lnTo>
                    <a:pt x="188" y="45"/>
                  </a:lnTo>
                  <a:lnTo>
                    <a:pt x="188" y="97"/>
                  </a:lnTo>
                  <a:lnTo>
                    <a:pt x="188" y="99"/>
                  </a:lnTo>
                  <a:lnTo>
                    <a:pt x="188" y="101"/>
                  </a:lnTo>
                  <a:lnTo>
                    <a:pt x="186" y="103"/>
                  </a:lnTo>
                  <a:lnTo>
                    <a:pt x="183" y="103"/>
                  </a:lnTo>
                  <a:lnTo>
                    <a:pt x="75" y="103"/>
                  </a:lnTo>
                  <a:lnTo>
                    <a:pt x="61" y="103"/>
                  </a:lnTo>
                  <a:lnTo>
                    <a:pt x="56" y="103"/>
                  </a:lnTo>
                  <a:lnTo>
                    <a:pt x="56" y="111"/>
                  </a:lnTo>
                  <a:lnTo>
                    <a:pt x="56" y="113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7"/>
                  </a:lnTo>
                  <a:lnTo>
                    <a:pt x="188" y="117"/>
                  </a:lnTo>
                  <a:lnTo>
                    <a:pt x="188" y="117"/>
                  </a:lnTo>
                  <a:lnTo>
                    <a:pt x="188" y="141"/>
                  </a:lnTo>
                  <a:lnTo>
                    <a:pt x="188" y="141"/>
                  </a:lnTo>
                  <a:lnTo>
                    <a:pt x="43" y="141"/>
                  </a:lnTo>
                  <a:lnTo>
                    <a:pt x="36" y="141"/>
                  </a:lnTo>
                  <a:lnTo>
                    <a:pt x="31" y="139"/>
                  </a:lnTo>
                  <a:lnTo>
                    <a:pt x="28" y="136"/>
                  </a:lnTo>
                  <a:lnTo>
                    <a:pt x="24" y="132"/>
                  </a:lnTo>
                  <a:lnTo>
                    <a:pt x="22" y="125"/>
                  </a:lnTo>
                  <a:lnTo>
                    <a:pt x="22" y="118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157" y="80"/>
                  </a:lnTo>
                  <a:lnTo>
                    <a:pt x="157" y="78"/>
                  </a:lnTo>
                  <a:lnTo>
                    <a:pt x="157" y="75"/>
                  </a:lnTo>
                  <a:lnTo>
                    <a:pt x="157" y="71"/>
                  </a:lnTo>
                  <a:lnTo>
                    <a:pt x="157" y="68"/>
                  </a:lnTo>
                  <a:lnTo>
                    <a:pt x="157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2" y="42"/>
                  </a:lnTo>
                  <a:lnTo>
                    <a:pt x="22" y="42"/>
                  </a:lnTo>
                  <a:lnTo>
                    <a:pt x="56" y="42"/>
                  </a:lnTo>
                  <a:lnTo>
                    <a:pt x="71" y="42"/>
                  </a:lnTo>
                  <a:lnTo>
                    <a:pt x="83" y="42"/>
                  </a:lnTo>
                  <a:lnTo>
                    <a:pt x="89" y="42"/>
                  </a:lnTo>
                  <a:lnTo>
                    <a:pt x="89" y="28"/>
                  </a:lnTo>
                  <a:lnTo>
                    <a:pt x="83" y="28"/>
                  </a:lnTo>
                  <a:lnTo>
                    <a:pt x="71" y="28"/>
                  </a:lnTo>
                  <a:lnTo>
                    <a:pt x="54" y="28"/>
                  </a:lnTo>
                  <a:lnTo>
                    <a:pt x="35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3587"/>
            <p:cNvSpPr>
              <a:spLocks/>
            </p:cNvSpPr>
            <p:nvPr/>
          </p:nvSpPr>
          <p:spPr bwMode="auto">
            <a:xfrm>
              <a:off x="3036888" y="3657601"/>
              <a:ext cx="234950" cy="252413"/>
            </a:xfrm>
            <a:custGeom>
              <a:avLst/>
              <a:gdLst>
                <a:gd name="T0" fmla="*/ 58 w 148"/>
                <a:gd name="T1" fmla="*/ 0 h 159"/>
                <a:gd name="T2" fmla="*/ 91 w 148"/>
                <a:gd name="T3" fmla="*/ 0 h 159"/>
                <a:gd name="T4" fmla="*/ 91 w 148"/>
                <a:gd name="T5" fmla="*/ 0 h 159"/>
                <a:gd name="T6" fmla="*/ 91 w 148"/>
                <a:gd name="T7" fmla="*/ 49 h 159"/>
                <a:gd name="T8" fmla="*/ 93 w 148"/>
                <a:gd name="T9" fmla="*/ 72 h 159"/>
                <a:gd name="T10" fmla="*/ 100 w 148"/>
                <a:gd name="T11" fmla="*/ 93 h 159"/>
                <a:gd name="T12" fmla="*/ 110 w 148"/>
                <a:gd name="T13" fmla="*/ 108 h 159"/>
                <a:gd name="T14" fmla="*/ 127 w 148"/>
                <a:gd name="T15" fmla="*/ 126 h 159"/>
                <a:gd name="T16" fmla="*/ 147 w 148"/>
                <a:gd name="T17" fmla="*/ 136 h 159"/>
                <a:gd name="T18" fmla="*/ 147 w 148"/>
                <a:gd name="T19" fmla="*/ 136 h 159"/>
                <a:gd name="T20" fmla="*/ 148 w 148"/>
                <a:gd name="T21" fmla="*/ 136 h 159"/>
                <a:gd name="T22" fmla="*/ 148 w 148"/>
                <a:gd name="T23" fmla="*/ 138 h 159"/>
                <a:gd name="T24" fmla="*/ 148 w 148"/>
                <a:gd name="T25" fmla="*/ 138 h 159"/>
                <a:gd name="T26" fmla="*/ 147 w 148"/>
                <a:gd name="T27" fmla="*/ 140 h 159"/>
                <a:gd name="T28" fmla="*/ 133 w 148"/>
                <a:gd name="T29" fmla="*/ 159 h 159"/>
                <a:gd name="T30" fmla="*/ 133 w 148"/>
                <a:gd name="T31" fmla="*/ 159 h 159"/>
                <a:gd name="T32" fmla="*/ 131 w 148"/>
                <a:gd name="T33" fmla="*/ 159 h 159"/>
                <a:gd name="T34" fmla="*/ 115 w 148"/>
                <a:gd name="T35" fmla="*/ 152 h 159"/>
                <a:gd name="T36" fmla="*/ 98 w 148"/>
                <a:gd name="T37" fmla="*/ 140 h 159"/>
                <a:gd name="T38" fmla="*/ 84 w 148"/>
                <a:gd name="T39" fmla="*/ 124 h 159"/>
                <a:gd name="T40" fmla="*/ 73 w 148"/>
                <a:gd name="T41" fmla="*/ 108 h 159"/>
                <a:gd name="T42" fmla="*/ 65 w 148"/>
                <a:gd name="T43" fmla="*/ 124 h 159"/>
                <a:gd name="T44" fmla="*/ 51 w 148"/>
                <a:gd name="T45" fmla="*/ 140 h 159"/>
                <a:gd name="T46" fmla="*/ 33 w 148"/>
                <a:gd name="T47" fmla="*/ 152 h 159"/>
                <a:gd name="T48" fmla="*/ 17 w 148"/>
                <a:gd name="T49" fmla="*/ 159 h 159"/>
                <a:gd name="T50" fmla="*/ 16 w 148"/>
                <a:gd name="T51" fmla="*/ 159 h 159"/>
                <a:gd name="T52" fmla="*/ 16 w 148"/>
                <a:gd name="T53" fmla="*/ 159 h 159"/>
                <a:gd name="T54" fmla="*/ 0 w 148"/>
                <a:gd name="T55" fmla="*/ 140 h 159"/>
                <a:gd name="T56" fmla="*/ 0 w 148"/>
                <a:gd name="T57" fmla="*/ 138 h 159"/>
                <a:gd name="T58" fmla="*/ 0 w 148"/>
                <a:gd name="T59" fmla="*/ 138 h 159"/>
                <a:gd name="T60" fmla="*/ 0 w 148"/>
                <a:gd name="T61" fmla="*/ 136 h 159"/>
                <a:gd name="T62" fmla="*/ 0 w 148"/>
                <a:gd name="T63" fmla="*/ 136 h 159"/>
                <a:gd name="T64" fmla="*/ 2 w 148"/>
                <a:gd name="T65" fmla="*/ 136 h 159"/>
                <a:gd name="T66" fmla="*/ 21 w 148"/>
                <a:gd name="T67" fmla="*/ 126 h 159"/>
                <a:gd name="T68" fmla="*/ 38 w 148"/>
                <a:gd name="T69" fmla="*/ 108 h 159"/>
                <a:gd name="T70" fmla="*/ 49 w 148"/>
                <a:gd name="T71" fmla="*/ 93 h 159"/>
                <a:gd name="T72" fmla="*/ 56 w 148"/>
                <a:gd name="T73" fmla="*/ 72 h 159"/>
                <a:gd name="T74" fmla="*/ 58 w 148"/>
                <a:gd name="T75" fmla="*/ 49 h 159"/>
                <a:gd name="T76" fmla="*/ 58 w 148"/>
                <a:gd name="T77" fmla="*/ 0 h 159"/>
                <a:gd name="T78" fmla="*/ 58 w 148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8" h="159">
                  <a:moveTo>
                    <a:pt x="58" y="0"/>
                  </a:moveTo>
                  <a:lnTo>
                    <a:pt x="91" y="0"/>
                  </a:lnTo>
                  <a:lnTo>
                    <a:pt x="91" y="0"/>
                  </a:lnTo>
                  <a:lnTo>
                    <a:pt x="91" y="49"/>
                  </a:lnTo>
                  <a:lnTo>
                    <a:pt x="93" y="72"/>
                  </a:lnTo>
                  <a:lnTo>
                    <a:pt x="100" y="93"/>
                  </a:lnTo>
                  <a:lnTo>
                    <a:pt x="110" y="108"/>
                  </a:lnTo>
                  <a:lnTo>
                    <a:pt x="127" y="126"/>
                  </a:lnTo>
                  <a:lnTo>
                    <a:pt x="147" y="136"/>
                  </a:lnTo>
                  <a:lnTo>
                    <a:pt x="147" y="136"/>
                  </a:lnTo>
                  <a:lnTo>
                    <a:pt x="148" y="136"/>
                  </a:lnTo>
                  <a:lnTo>
                    <a:pt x="148" y="138"/>
                  </a:lnTo>
                  <a:lnTo>
                    <a:pt x="148" y="138"/>
                  </a:lnTo>
                  <a:lnTo>
                    <a:pt x="147" y="140"/>
                  </a:lnTo>
                  <a:lnTo>
                    <a:pt x="133" y="159"/>
                  </a:lnTo>
                  <a:lnTo>
                    <a:pt x="133" y="159"/>
                  </a:lnTo>
                  <a:lnTo>
                    <a:pt x="131" y="159"/>
                  </a:lnTo>
                  <a:lnTo>
                    <a:pt x="115" y="152"/>
                  </a:lnTo>
                  <a:lnTo>
                    <a:pt x="98" y="140"/>
                  </a:lnTo>
                  <a:lnTo>
                    <a:pt x="84" y="124"/>
                  </a:lnTo>
                  <a:lnTo>
                    <a:pt x="73" y="108"/>
                  </a:lnTo>
                  <a:lnTo>
                    <a:pt x="65" y="124"/>
                  </a:lnTo>
                  <a:lnTo>
                    <a:pt x="51" y="140"/>
                  </a:lnTo>
                  <a:lnTo>
                    <a:pt x="33" y="152"/>
                  </a:lnTo>
                  <a:lnTo>
                    <a:pt x="17" y="159"/>
                  </a:lnTo>
                  <a:lnTo>
                    <a:pt x="16" y="159"/>
                  </a:lnTo>
                  <a:lnTo>
                    <a:pt x="16" y="159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36"/>
                  </a:lnTo>
                  <a:lnTo>
                    <a:pt x="21" y="126"/>
                  </a:lnTo>
                  <a:lnTo>
                    <a:pt x="38" y="108"/>
                  </a:lnTo>
                  <a:lnTo>
                    <a:pt x="49" y="93"/>
                  </a:lnTo>
                  <a:lnTo>
                    <a:pt x="56" y="72"/>
                  </a:lnTo>
                  <a:lnTo>
                    <a:pt x="58" y="49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3588"/>
            <p:cNvSpPr>
              <a:spLocks/>
            </p:cNvSpPr>
            <p:nvPr/>
          </p:nvSpPr>
          <p:spPr bwMode="auto">
            <a:xfrm>
              <a:off x="5318126" y="3657601"/>
              <a:ext cx="306388" cy="393700"/>
            </a:xfrm>
            <a:custGeom>
              <a:avLst/>
              <a:gdLst>
                <a:gd name="T0" fmla="*/ 146 w 193"/>
                <a:gd name="T1" fmla="*/ 0 h 248"/>
                <a:gd name="T2" fmla="*/ 146 w 193"/>
                <a:gd name="T3" fmla="*/ 2 h 248"/>
                <a:gd name="T4" fmla="*/ 146 w 193"/>
                <a:gd name="T5" fmla="*/ 21 h 248"/>
                <a:gd name="T6" fmla="*/ 146 w 193"/>
                <a:gd name="T7" fmla="*/ 59 h 248"/>
                <a:gd name="T8" fmla="*/ 146 w 193"/>
                <a:gd name="T9" fmla="*/ 80 h 248"/>
                <a:gd name="T10" fmla="*/ 162 w 193"/>
                <a:gd name="T11" fmla="*/ 73 h 248"/>
                <a:gd name="T12" fmla="*/ 162 w 193"/>
                <a:gd name="T13" fmla="*/ 21 h 248"/>
                <a:gd name="T14" fmla="*/ 162 w 193"/>
                <a:gd name="T15" fmla="*/ 2 h 248"/>
                <a:gd name="T16" fmla="*/ 192 w 193"/>
                <a:gd name="T17" fmla="*/ 0 h 248"/>
                <a:gd name="T18" fmla="*/ 193 w 193"/>
                <a:gd name="T19" fmla="*/ 2 h 248"/>
                <a:gd name="T20" fmla="*/ 192 w 193"/>
                <a:gd name="T21" fmla="*/ 248 h 248"/>
                <a:gd name="T22" fmla="*/ 164 w 193"/>
                <a:gd name="T23" fmla="*/ 248 h 248"/>
                <a:gd name="T24" fmla="*/ 162 w 193"/>
                <a:gd name="T25" fmla="*/ 243 h 248"/>
                <a:gd name="T26" fmla="*/ 162 w 193"/>
                <a:gd name="T27" fmla="*/ 204 h 248"/>
                <a:gd name="T28" fmla="*/ 162 w 193"/>
                <a:gd name="T29" fmla="*/ 152 h 248"/>
                <a:gd name="T30" fmla="*/ 162 w 193"/>
                <a:gd name="T31" fmla="*/ 114 h 248"/>
                <a:gd name="T32" fmla="*/ 160 w 193"/>
                <a:gd name="T33" fmla="*/ 107 h 248"/>
                <a:gd name="T34" fmla="*/ 151 w 193"/>
                <a:gd name="T35" fmla="*/ 107 h 248"/>
                <a:gd name="T36" fmla="*/ 146 w 193"/>
                <a:gd name="T37" fmla="*/ 107 h 248"/>
                <a:gd name="T38" fmla="*/ 146 w 193"/>
                <a:gd name="T39" fmla="*/ 129 h 248"/>
                <a:gd name="T40" fmla="*/ 146 w 193"/>
                <a:gd name="T41" fmla="*/ 178 h 248"/>
                <a:gd name="T42" fmla="*/ 146 w 193"/>
                <a:gd name="T43" fmla="*/ 227 h 248"/>
                <a:gd name="T44" fmla="*/ 146 w 193"/>
                <a:gd name="T45" fmla="*/ 248 h 248"/>
                <a:gd name="T46" fmla="*/ 146 w 193"/>
                <a:gd name="T47" fmla="*/ 248 h 248"/>
                <a:gd name="T48" fmla="*/ 116 w 193"/>
                <a:gd name="T49" fmla="*/ 248 h 248"/>
                <a:gd name="T50" fmla="*/ 99 w 193"/>
                <a:gd name="T51" fmla="*/ 187 h 248"/>
                <a:gd name="T52" fmla="*/ 76 w 193"/>
                <a:gd name="T53" fmla="*/ 187 h 248"/>
                <a:gd name="T54" fmla="*/ 22 w 193"/>
                <a:gd name="T55" fmla="*/ 187 h 248"/>
                <a:gd name="T56" fmla="*/ 12 w 193"/>
                <a:gd name="T57" fmla="*/ 182 h 248"/>
                <a:gd name="T58" fmla="*/ 3 w 193"/>
                <a:gd name="T59" fmla="*/ 173 h 248"/>
                <a:gd name="T60" fmla="*/ 0 w 193"/>
                <a:gd name="T61" fmla="*/ 159 h 248"/>
                <a:gd name="T62" fmla="*/ 0 w 193"/>
                <a:gd name="T63" fmla="*/ 21 h 248"/>
                <a:gd name="T64" fmla="*/ 94 w 193"/>
                <a:gd name="T65" fmla="*/ 21 h 248"/>
                <a:gd name="T66" fmla="*/ 94 w 193"/>
                <a:gd name="T67" fmla="*/ 47 h 248"/>
                <a:gd name="T68" fmla="*/ 89 w 193"/>
                <a:gd name="T69" fmla="*/ 47 h 248"/>
                <a:gd name="T70" fmla="*/ 31 w 193"/>
                <a:gd name="T71" fmla="*/ 47 h 248"/>
                <a:gd name="T72" fmla="*/ 31 w 193"/>
                <a:gd name="T73" fmla="*/ 70 h 248"/>
                <a:gd name="T74" fmla="*/ 31 w 193"/>
                <a:gd name="T75" fmla="*/ 114 h 248"/>
                <a:gd name="T76" fmla="*/ 31 w 193"/>
                <a:gd name="T77" fmla="*/ 149 h 248"/>
                <a:gd name="T78" fmla="*/ 31 w 193"/>
                <a:gd name="T79" fmla="*/ 157 h 248"/>
                <a:gd name="T80" fmla="*/ 34 w 193"/>
                <a:gd name="T81" fmla="*/ 159 h 248"/>
                <a:gd name="T82" fmla="*/ 116 w 193"/>
                <a:gd name="T83" fmla="*/ 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" h="248">
                  <a:moveTo>
                    <a:pt x="116" y="0"/>
                  </a:moveTo>
                  <a:lnTo>
                    <a:pt x="146" y="0"/>
                  </a:lnTo>
                  <a:lnTo>
                    <a:pt x="146" y="0"/>
                  </a:lnTo>
                  <a:lnTo>
                    <a:pt x="146" y="2"/>
                  </a:lnTo>
                  <a:lnTo>
                    <a:pt x="146" y="7"/>
                  </a:lnTo>
                  <a:lnTo>
                    <a:pt x="146" y="21"/>
                  </a:lnTo>
                  <a:lnTo>
                    <a:pt x="146" y="40"/>
                  </a:lnTo>
                  <a:lnTo>
                    <a:pt x="146" y="59"/>
                  </a:lnTo>
                  <a:lnTo>
                    <a:pt x="146" y="73"/>
                  </a:lnTo>
                  <a:lnTo>
                    <a:pt x="146" y="80"/>
                  </a:lnTo>
                  <a:lnTo>
                    <a:pt x="162" y="80"/>
                  </a:lnTo>
                  <a:lnTo>
                    <a:pt x="162" y="73"/>
                  </a:lnTo>
                  <a:lnTo>
                    <a:pt x="162" y="59"/>
                  </a:lnTo>
                  <a:lnTo>
                    <a:pt x="162" y="21"/>
                  </a:lnTo>
                  <a:lnTo>
                    <a:pt x="162" y="7"/>
                  </a:lnTo>
                  <a:lnTo>
                    <a:pt x="162" y="2"/>
                  </a:lnTo>
                  <a:lnTo>
                    <a:pt x="164" y="0"/>
                  </a:lnTo>
                  <a:lnTo>
                    <a:pt x="192" y="0"/>
                  </a:lnTo>
                  <a:lnTo>
                    <a:pt x="193" y="0"/>
                  </a:lnTo>
                  <a:lnTo>
                    <a:pt x="193" y="2"/>
                  </a:lnTo>
                  <a:lnTo>
                    <a:pt x="193" y="248"/>
                  </a:lnTo>
                  <a:lnTo>
                    <a:pt x="192" y="248"/>
                  </a:lnTo>
                  <a:lnTo>
                    <a:pt x="192" y="248"/>
                  </a:lnTo>
                  <a:lnTo>
                    <a:pt x="164" y="248"/>
                  </a:lnTo>
                  <a:lnTo>
                    <a:pt x="162" y="248"/>
                  </a:lnTo>
                  <a:lnTo>
                    <a:pt x="162" y="243"/>
                  </a:lnTo>
                  <a:lnTo>
                    <a:pt x="162" y="225"/>
                  </a:lnTo>
                  <a:lnTo>
                    <a:pt x="162" y="204"/>
                  </a:lnTo>
                  <a:lnTo>
                    <a:pt x="162" y="178"/>
                  </a:lnTo>
                  <a:lnTo>
                    <a:pt x="162" y="152"/>
                  </a:lnTo>
                  <a:lnTo>
                    <a:pt x="162" y="129"/>
                  </a:lnTo>
                  <a:lnTo>
                    <a:pt x="162" y="114"/>
                  </a:lnTo>
                  <a:lnTo>
                    <a:pt x="162" y="107"/>
                  </a:lnTo>
                  <a:lnTo>
                    <a:pt x="160" y="107"/>
                  </a:lnTo>
                  <a:lnTo>
                    <a:pt x="157" y="107"/>
                  </a:lnTo>
                  <a:lnTo>
                    <a:pt x="151" y="107"/>
                  </a:lnTo>
                  <a:lnTo>
                    <a:pt x="148" y="107"/>
                  </a:lnTo>
                  <a:lnTo>
                    <a:pt x="146" y="107"/>
                  </a:lnTo>
                  <a:lnTo>
                    <a:pt x="146" y="114"/>
                  </a:lnTo>
                  <a:lnTo>
                    <a:pt x="146" y="129"/>
                  </a:lnTo>
                  <a:lnTo>
                    <a:pt x="146" y="152"/>
                  </a:lnTo>
                  <a:lnTo>
                    <a:pt x="146" y="178"/>
                  </a:lnTo>
                  <a:lnTo>
                    <a:pt x="146" y="204"/>
                  </a:lnTo>
                  <a:lnTo>
                    <a:pt x="146" y="227"/>
                  </a:lnTo>
                  <a:lnTo>
                    <a:pt x="146" y="243"/>
                  </a:lnTo>
                  <a:lnTo>
                    <a:pt x="146" y="248"/>
                  </a:lnTo>
                  <a:lnTo>
                    <a:pt x="146" y="248"/>
                  </a:lnTo>
                  <a:lnTo>
                    <a:pt x="146" y="248"/>
                  </a:lnTo>
                  <a:lnTo>
                    <a:pt x="116" y="248"/>
                  </a:lnTo>
                  <a:lnTo>
                    <a:pt x="116" y="248"/>
                  </a:lnTo>
                  <a:lnTo>
                    <a:pt x="116" y="187"/>
                  </a:lnTo>
                  <a:lnTo>
                    <a:pt x="99" y="187"/>
                  </a:lnTo>
                  <a:lnTo>
                    <a:pt x="83" y="187"/>
                  </a:lnTo>
                  <a:lnTo>
                    <a:pt x="76" y="187"/>
                  </a:lnTo>
                  <a:lnTo>
                    <a:pt x="29" y="187"/>
                  </a:lnTo>
                  <a:lnTo>
                    <a:pt x="22" y="187"/>
                  </a:lnTo>
                  <a:lnTo>
                    <a:pt x="17" y="185"/>
                  </a:lnTo>
                  <a:lnTo>
                    <a:pt x="12" y="182"/>
                  </a:lnTo>
                  <a:lnTo>
                    <a:pt x="7" y="178"/>
                  </a:lnTo>
                  <a:lnTo>
                    <a:pt x="3" y="173"/>
                  </a:lnTo>
                  <a:lnTo>
                    <a:pt x="1" y="168"/>
                  </a:lnTo>
                  <a:lnTo>
                    <a:pt x="0" y="159"/>
                  </a:lnTo>
                  <a:lnTo>
                    <a:pt x="0" y="152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4" y="47"/>
                  </a:lnTo>
                  <a:lnTo>
                    <a:pt x="94" y="47"/>
                  </a:lnTo>
                  <a:lnTo>
                    <a:pt x="89" y="47"/>
                  </a:lnTo>
                  <a:lnTo>
                    <a:pt x="78" y="47"/>
                  </a:lnTo>
                  <a:lnTo>
                    <a:pt x="31" y="47"/>
                  </a:lnTo>
                  <a:lnTo>
                    <a:pt x="31" y="54"/>
                  </a:lnTo>
                  <a:lnTo>
                    <a:pt x="31" y="70"/>
                  </a:lnTo>
                  <a:lnTo>
                    <a:pt x="31" y="91"/>
                  </a:lnTo>
                  <a:lnTo>
                    <a:pt x="31" y="114"/>
                  </a:lnTo>
                  <a:lnTo>
                    <a:pt x="31" y="135"/>
                  </a:lnTo>
                  <a:lnTo>
                    <a:pt x="31" y="149"/>
                  </a:lnTo>
                  <a:lnTo>
                    <a:pt x="31" y="156"/>
                  </a:lnTo>
                  <a:lnTo>
                    <a:pt x="31" y="157"/>
                  </a:lnTo>
                  <a:lnTo>
                    <a:pt x="33" y="159"/>
                  </a:lnTo>
                  <a:lnTo>
                    <a:pt x="34" y="159"/>
                  </a:lnTo>
                  <a:lnTo>
                    <a:pt x="116" y="159"/>
                  </a:lnTo>
                  <a:lnTo>
                    <a:pt x="116" y="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3589"/>
            <p:cNvSpPr>
              <a:spLocks/>
            </p:cNvSpPr>
            <p:nvPr/>
          </p:nvSpPr>
          <p:spPr bwMode="auto">
            <a:xfrm>
              <a:off x="6099176" y="3690939"/>
              <a:ext cx="271463" cy="249238"/>
            </a:xfrm>
            <a:custGeom>
              <a:avLst/>
              <a:gdLst>
                <a:gd name="T0" fmla="*/ 1 w 171"/>
                <a:gd name="T1" fmla="*/ 0 h 157"/>
                <a:gd name="T2" fmla="*/ 167 w 171"/>
                <a:gd name="T3" fmla="*/ 0 h 157"/>
                <a:gd name="T4" fmla="*/ 167 w 171"/>
                <a:gd name="T5" fmla="*/ 0 h 157"/>
                <a:gd name="T6" fmla="*/ 169 w 171"/>
                <a:gd name="T7" fmla="*/ 0 h 157"/>
                <a:gd name="T8" fmla="*/ 169 w 171"/>
                <a:gd name="T9" fmla="*/ 2 h 157"/>
                <a:gd name="T10" fmla="*/ 171 w 171"/>
                <a:gd name="T11" fmla="*/ 4 h 157"/>
                <a:gd name="T12" fmla="*/ 171 w 171"/>
                <a:gd name="T13" fmla="*/ 155 h 157"/>
                <a:gd name="T14" fmla="*/ 169 w 171"/>
                <a:gd name="T15" fmla="*/ 157 h 157"/>
                <a:gd name="T16" fmla="*/ 138 w 171"/>
                <a:gd name="T17" fmla="*/ 157 h 157"/>
                <a:gd name="T18" fmla="*/ 138 w 171"/>
                <a:gd name="T19" fmla="*/ 155 h 157"/>
                <a:gd name="T20" fmla="*/ 138 w 171"/>
                <a:gd name="T21" fmla="*/ 31 h 157"/>
                <a:gd name="T22" fmla="*/ 138 w 171"/>
                <a:gd name="T23" fmla="*/ 30 h 157"/>
                <a:gd name="T24" fmla="*/ 138 w 171"/>
                <a:gd name="T25" fmla="*/ 28 h 157"/>
                <a:gd name="T26" fmla="*/ 136 w 171"/>
                <a:gd name="T27" fmla="*/ 28 h 157"/>
                <a:gd name="T28" fmla="*/ 134 w 171"/>
                <a:gd name="T29" fmla="*/ 28 h 157"/>
                <a:gd name="T30" fmla="*/ 1 w 171"/>
                <a:gd name="T31" fmla="*/ 28 h 157"/>
                <a:gd name="T32" fmla="*/ 0 w 171"/>
                <a:gd name="T33" fmla="*/ 26 h 157"/>
                <a:gd name="T34" fmla="*/ 0 w 171"/>
                <a:gd name="T35" fmla="*/ 0 h 157"/>
                <a:gd name="T36" fmla="*/ 1 w 171"/>
                <a:gd name="T3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" h="157">
                  <a:moveTo>
                    <a:pt x="1" y="0"/>
                  </a:moveTo>
                  <a:lnTo>
                    <a:pt x="167" y="0"/>
                  </a:lnTo>
                  <a:lnTo>
                    <a:pt x="167" y="0"/>
                  </a:lnTo>
                  <a:lnTo>
                    <a:pt x="169" y="0"/>
                  </a:lnTo>
                  <a:lnTo>
                    <a:pt x="169" y="2"/>
                  </a:lnTo>
                  <a:lnTo>
                    <a:pt x="171" y="4"/>
                  </a:lnTo>
                  <a:lnTo>
                    <a:pt x="171" y="155"/>
                  </a:lnTo>
                  <a:lnTo>
                    <a:pt x="169" y="157"/>
                  </a:lnTo>
                  <a:lnTo>
                    <a:pt x="138" y="157"/>
                  </a:lnTo>
                  <a:lnTo>
                    <a:pt x="138" y="155"/>
                  </a:lnTo>
                  <a:lnTo>
                    <a:pt x="138" y="31"/>
                  </a:lnTo>
                  <a:lnTo>
                    <a:pt x="138" y="30"/>
                  </a:lnTo>
                  <a:lnTo>
                    <a:pt x="138" y="28"/>
                  </a:lnTo>
                  <a:lnTo>
                    <a:pt x="136" y="28"/>
                  </a:lnTo>
                  <a:lnTo>
                    <a:pt x="134" y="28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3590"/>
            <p:cNvSpPr>
              <a:spLocks/>
            </p:cNvSpPr>
            <p:nvPr/>
          </p:nvSpPr>
          <p:spPr bwMode="auto">
            <a:xfrm>
              <a:off x="6057901" y="3821114"/>
              <a:ext cx="346075" cy="200025"/>
            </a:xfrm>
            <a:custGeom>
              <a:avLst/>
              <a:gdLst>
                <a:gd name="T0" fmla="*/ 54 w 218"/>
                <a:gd name="T1" fmla="*/ 0 h 126"/>
                <a:gd name="T2" fmla="*/ 83 w 218"/>
                <a:gd name="T3" fmla="*/ 0 h 126"/>
                <a:gd name="T4" fmla="*/ 85 w 218"/>
                <a:gd name="T5" fmla="*/ 2 h 126"/>
                <a:gd name="T6" fmla="*/ 85 w 218"/>
                <a:gd name="T7" fmla="*/ 7 h 126"/>
                <a:gd name="T8" fmla="*/ 85 w 218"/>
                <a:gd name="T9" fmla="*/ 21 h 126"/>
                <a:gd name="T10" fmla="*/ 85 w 218"/>
                <a:gd name="T11" fmla="*/ 39 h 126"/>
                <a:gd name="T12" fmla="*/ 85 w 218"/>
                <a:gd name="T13" fmla="*/ 98 h 126"/>
                <a:gd name="T14" fmla="*/ 106 w 218"/>
                <a:gd name="T15" fmla="*/ 98 h 126"/>
                <a:gd name="T16" fmla="*/ 106 w 218"/>
                <a:gd name="T17" fmla="*/ 2 h 126"/>
                <a:gd name="T18" fmla="*/ 106 w 218"/>
                <a:gd name="T19" fmla="*/ 0 h 126"/>
                <a:gd name="T20" fmla="*/ 136 w 218"/>
                <a:gd name="T21" fmla="*/ 0 h 126"/>
                <a:gd name="T22" fmla="*/ 136 w 218"/>
                <a:gd name="T23" fmla="*/ 2 h 126"/>
                <a:gd name="T24" fmla="*/ 136 w 218"/>
                <a:gd name="T25" fmla="*/ 21 h 126"/>
                <a:gd name="T26" fmla="*/ 136 w 218"/>
                <a:gd name="T27" fmla="*/ 39 h 126"/>
                <a:gd name="T28" fmla="*/ 136 w 218"/>
                <a:gd name="T29" fmla="*/ 60 h 126"/>
                <a:gd name="T30" fmla="*/ 136 w 218"/>
                <a:gd name="T31" fmla="*/ 79 h 126"/>
                <a:gd name="T32" fmla="*/ 136 w 218"/>
                <a:gd name="T33" fmla="*/ 98 h 126"/>
                <a:gd name="T34" fmla="*/ 178 w 218"/>
                <a:gd name="T35" fmla="*/ 98 h 126"/>
                <a:gd name="T36" fmla="*/ 197 w 218"/>
                <a:gd name="T37" fmla="*/ 98 h 126"/>
                <a:gd name="T38" fmla="*/ 211 w 218"/>
                <a:gd name="T39" fmla="*/ 98 h 126"/>
                <a:gd name="T40" fmla="*/ 218 w 218"/>
                <a:gd name="T41" fmla="*/ 98 h 126"/>
                <a:gd name="T42" fmla="*/ 218 w 218"/>
                <a:gd name="T43" fmla="*/ 98 h 126"/>
                <a:gd name="T44" fmla="*/ 218 w 218"/>
                <a:gd name="T45" fmla="*/ 98 h 126"/>
                <a:gd name="T46" fmla="*/ 218 w 218"/>
                <a:gd name="T47" fmla="*/ 124 h 126"/>
                <a:gd name="T48" fmla="*/ 218 w 218"/>
                <a:gd name="T49" fmla="*/ 126 h 126"/>
                <a:gd name="T50" fmla="*/ 0 w 218"/>
                <a:gd name="T51" fmla="*/ 126 h 126"/>
                <a:gd name="T52" fmla="*/ 0 w 218"/>
                <a:gd name="T53" fmla="*/ 124 h 126"/>
                <a:gd name="T54" fmla="*/ 0 w 218"/>
                <a:gd name="T55" fmla="*/ 98 h 126"/>
                <a:gd name="T56" fmla="*/ 0 w 218"/>
                <a:gd name="T57" fmla="*/ 98 h 126"/>
                <a:gd name="T58" fmla="*/ 34 w 218"/>
                <a:gd name="T59" fmla="*/ 98 h 126"/>
                <a:gd name="T60" fmla="*/ 47 w 218"/>
                <a:gd name="T61" fmla="*/ 98 h 126"/>
                <a:gd name="T62" fmla="*/ 54 w 218"/>
                <a:gd name="T63" fmla="*/ 98 h 126"/>
                <a:gd name="T64" fmla="*/ 54 w 218"/>
                <a:gd name="T65" fmla="*/ 60 h 126"/>
                <a:gd name="T66" fmla="*/ 54 w 218"/>
                <a:gd name="T67" fmla="*/ 39 h 126"/>
                <a:gd name="T68" fmla="*/ 54 w 218"/>
                <a:gd name="T69" fmla="*/ 21 h 126"/>
                <a:gd name="T70" fmla="*/ 54 w 218"/>
                <a:gd name="T71" fmla="*/ 7 h 126"/>
                <a:gd name="T72" fmla="*/ 54 w 218"/>
                <a:gd name="T73" fmla="*/ 2 h 126"/>
                <a:gd name="T74" fmla="*/ 54 w 218"/>
                <a:gd name="T7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8" h="126">
                  <a:moveTo>
                    <a:pt x="54" y="0"/>
                  </a:moveTo>
                  <a:lnTo>
                    <a:pt x="83" y="0"/>
                  </a:lnTo>
                  <a:lnTo>
                    <a:pt x="85" y="2"/>
                  </a:lnTo>
                  <a:lnTo>
                    <a:pt x="85" y="7"/>
                  </a:lnTo>
                  <a:lnTo>
                    <a:pt x="85" y="21"/>
                  </a:lnTo>
                  <a:lnTo>
                    <a:pt x="85" y="39"/>
                  </a:lnTo>
                  <a:lnTo>
                    <a:pt x="85" y="98"/>
                  </a:lnTo>
                  <a:lnTo>
                    <a:pt x="106" y="98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136" y="0"/>
                  </a:lnTo>
                  <a:lnTo>
                    <a:pt x="136" y="2"/>
                  </a:lnTo>
                  <a:lnTo>
                    <a:pt x="136" y="21"/>
                  </a:lnTo>
                  <a:lnTo>
                    <a:pt x="136" y="39"/>
                  </a:lnTo>
                  <a:lnTo>
                    <a:pt x="136" y="60"/>
                  </a:lnTo>
                  <a:lnTo>
                    <a:pt x="136" y="79"/>
                  </a:lnTo>
                  <a:lnTo>
                    <a:pt x="136" y="98"/>
                  </a:lnTo>
                  <a:lnTo>
                    <a:pt x="178" y="98"/>
                  </a:lnTo>
                  <a:lnTo>
                    <a:pt x="197" y="98"/>
                  </a:lnTo>
                  <a:lnTo>
                    <a:pt x="211" y="98"/>
                  </a:lnTo>
                  <a:lnTo>
                    <a:pt x="218" y="98"/>
                  </a:lnTo>
                  <a:lnTo>
                    <a:pt x="218" y="98"/>
                  </a:lnTo>
                  <a:lnTo>
                    <a:pt x="218" y="98"/>
                  </a:lnTo>
                  <a:lnTo>
                    <a:pt x="218" y="124"/>
                  </a:lnTo>
                  <a:lnTo>
                    <a:pt x="218" y="126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34" y="98"/>
                  </a:lnTo>
                  <a:lnTo>
                    <a:pt x="47" y="98"/>
                  </a:lnTo>
                  <a:lnTo>
                    <a:pt x="54" y="98"/>
                  </a:lnTo>
                  <a:lnTo>
                    <a:pt x="54" y="60"/>
                  </a:lnTo>
                  <a:lnTo>
                    <a:pt x="54" y="39"/>
                  </a:lnTo>
                  <a:lnTo>
                    <a:pt x="54" y="21"/>
                  </a:lnTo>
                  <a:lnTo>
                    <a:pt x="54" y="7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3591"/>
            <p:cNvSpPr>
              <a:spLocks/>
            </p:cNvSpPr>
            <p:nvPr/>
          </p:nvSpPr>
          <p:spPr bwMode="auto">
            <a:xfrm>
              <a:off x="4924426" y="3829051"/>
              <a:ext cx="339725" cy="222250"/>
            </a:xfrm>
            <a:custGeom>
              <a:avLst/>
              <a:gdLst>
                <a:gd name="T0" fmla="*/ 214 w 214"/>
                <a:gd name="T1" fmla="*/ 0 h 140"/>
                <a:gd name="T2" fmla="*/ 214 w 214"/>
                <a:gd name="T3" fmla="*/ 27 h 140"/>
                <a:gd name="T4" fmla="*/ 214 w 214"/>
                <a:gd name="T5" fmla="*/ 27 h 140"/>
                <a:gd name="T6" fmla="*/ 197 w 214"/>
                <a:gd name="T7" fmla="*/ 27 h 140"/>
                <a:gd name="T8" fmla="*/ 160 w 214"/>
                <a:gd name="T9" fmla="*/ 27 h 140"/>
                <a:gd name="T10" fmla="*/ 131 w 214"/>
                <a:gd name="T11" fmla="*/ 27 h 140"/>
                <a:gd name="T12" fmla="*/ 124 w 214"/>
                <a:gd name="T13" fmla="*/ 41 h 140"/>
                <a:gd name="T14" fmla="*/ 188 w 214"/>
                <a:gd name="T15" fmla="*/ 41 h 140"/>
                <a:gd name="T16" fmla="*/ 188 w 214"/>
                <a:gd name="T17" fmla="*/ 44 h 140"/>
                <a:gd name="T18" fmla="*/ 188 w 214"/>
                <a:gd name="T19" fmla="*/ 98 h 140"/>
                <a:gd name="T20" fmla="*/ 186 w 214"/>
                <a:gd name="T21" fmla="*/ 102 h 140"/>
                <a:gd name="T22" fmla="*/ 96 w 214"/>
                <a:gd name="T23" fmla="*/ 103 h 140"/>
                <a:gd name="T24" fmla="*/ 61 w 214"/>
                <a:gd name="T25" fmla="*/ 103 h 140"/>
                <a:gd name="T26" fmla="*/ 56 w 214"/>
                <a:gd name="T27" fmla="*/ 103 h 140"/>
                <a:gd name="T28" fmla="*/ 56 w 214"/>
                <a:gd name="T29" fmla="*/ 110 h 140"/>
                <a:gd name="T30" fmla="*/ 56 w 214"/>
                <a:gd name="T31" fmla="*/ 114 h 140"/>
                <a:gd name="T32" fmla="*/ 56 w 214"/>
                <a:gd name="T33" fmla="*/ 114 h 140"/>
                <a:gd name="T34" fmla="*/ 188 w 214"/>
                <a:gd name="T35" fmla="*/ 114 h 140"/>
                <a:gd name="T36" fmla="*/ 188 w 214"/>
                <a:gd name="T37" fmla="*/ 140 h 140"/>
                <a:gd name="T38" fmla="*/ 36 w 214"/>
                <a:gd name="T39" fmla="*/ 140 h 140"/>
                <a:gd name="T40" fmla="*/ 29 w 214"/>
                <a:gd name="T41" fmla="*/ 137 h 140"/>
                <a:gd name="T42" fmla="*/ 24 w 214"/>
                <a:gd name="T43" fmla="*/ 128 h 140"/>
                <a:gd name="T44" fmla="*/ 22 w 214"/>
                <a:gd name="T45" fmla="*/ 117 h 140"/>
                <a:gd name="T46" fmla="*/ 22 w 214"/>
                <a:gd name="T47" fmla="*/ 79 h 140"/>
                <a:gd name="T48" fmla="*/ 157 w 214"/>
                <a:gd name="T49" fmla="*/ 79 h 140"/>
                <a:gd name="T50" fmla="*/ 157 w 214"/>
                <a:gd name="T51" fmla="*/ 74 h 140"/>
                <a:gd name="T52" fmla="*/ 157 w 214"/>
                <a:gd name="T53" fmla="*/ 67 h 140"/>
                <a:gd name="T54" fmla="*/ 43 w 214"/>
                <a:gd name="T55" fmla="*/ 65 h 140"/>
                <a:gd name="T56" fmla="*/ 22 w 214"/>
                <a:gd name="T57" fmla="*/ 65 h 140"/>
                <a:gd name="T58" fmla="*/ 22 w 214"/>
                <a:gd name="T59" fmla="*/ 41 h 140"/>
                <a:gd name="T60" fmla="*/ 89 w 214"/>
                <a:gd name="T61" fmla="*/ 41 h 140"/>
                <a:gd name="T62" fmla="*/ 35 w 214"/>
                <a:gd name="T63" fmla="*/ 27 h 140"/>
                <a:gd name="T64" fmla="*/ 5 w 214"/>
                <a:gd name="T65" fmla="*/ 27 h 140"/>
                <a:gd name="T66" fmla="*/ 0 w 214"/>
                <a:gd name="T67" fmla="*/ 27 h 140"/>
                <a:gd name="T68" fmla="*/ 0 w 214"/>
                <a:gd name="T6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4" h="140">
                  <a:moveTo>
                    <a:pt x="0" y="0"/>
                  </a:moveTo>
                  <a:lnTo>
                    <a:pt x="214" y="0"/>
                  </a:lnTo>
                  <a:lnTo>
                    <a:pt x="214" y="0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14" y="27"/>
                  </a:lnTo>
                  <a:lnTo>
                    <a:pt x="209" y="27"/>
                  </a:lnTo>
                  <a:lnTo>
                    <a:pt x="197" y="27"/>
                  </a:lnTo>
                  <a:lnTo>
                    <a:pt x="179" y="27"/>
                  </a:lnTo>
                  <a:lnTo>
                    <a:pt x="160" y="27"/>
                  </a:lnTo>
                  <a:lnTo>
                    <a:pt x="143" y="27"/>
                  </a:lnTo>
                  <a:lnTo>
                    <a:pt x="131" y="27"/>
                  </a:lnTo>
                  <a:lnTo>
                    <a:pt x="124" y="27"/>
                  </a:lnTo>
                  <a:lnTo>
                    <a:pt x="124" y="41"/>
                  </a:lnTo>
                  <a:lnTo>
                    <a:pt x="185" y="41"/>
                  </a:lnTo>
                  <a:lnTo>
                    <a:pt x="188" y="41"/>
                  </a:lnTo>
                  <a:lnTo>
                    <a:pt x="188" y="42"/>
                  </a:lnTo>
                  <a:lnTo>
                    <a:pt x="188" y="44"/>
                  </a:lnTo>
                  <a:lnTo>
                    <a:pt x="188" y="96"/>
                  </a:lnTo>
                  <a:lnTo>
                    <a:pt x="188" y="98"/>
                  </a:lnTo>
                  <a:lnTo>
                    <a:pt x="188" y="100"/>
                  </a:lnTo>
                  <a:lnTo>
                    <a:pt x="186" y="102"/>
                  </a:lnTo>
                  <a:lnTo>
                    <a:pt x="183" y="103"/>
                  </a:lnTo>
                  <a:lnTo>
                    <a:pt x="96" y="103"/>
                  </a:lnTo>
                  <a:lnTo>
                    <a:pt x="75" y="103"/>
                  </a:lnTo>
                  <a:lnTo>
                    <a:pt x="61" y="103"/>
                  </a:lnTo>
                  <a:lnTo>
                    <a:pt x="56" y="103"/>
                  </a:lnTo>
                  <a:lnTo>
                    <a:pt x="56" y="103"/>
                  </a:lnTo>
                  <a:lnTo>
                    <a:pt x="56" y="107"/>
                  </a:lnTo>
                  <a:lnTo>
                    <a:pt x="56" y="110"/>
                  </a:lnTo>
                  <a:lnTo>
                    <a:pt x="56" y="112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188" y="114"/>
                  </a:lnTo>
                  <a:lnTo>
                    <a:pt x="188" y="114"/>
                  </a:lnTo>
                  <a:lnTo>
                    <a:pt x="188" y="140"/>
                  </a:lnTo>
                  <a:lnTo>
                    <a:pt x="188" y="140"/>
                  </a:lnTo>
                  <a:lnTo>
                    <a:pt x="43" y="140"/>
                  </a:lnTo>
                  <a:lnTo>
                    <a:pt x="36" y="140"/>
                  </a:lnTo>
                  <a:lnTo>
                    <a:pt x="33" y="138"/>
                  </a:lnTo>
                  <a:lnTo>
                    <a:pt x="29" y="137"/>
                  </a:lnTo>
                  <a:lnTo>
                    <a:pt x="26" y="133"/>
                  </a:lnTo>
                  <a:lnTo>
                    <a:pt x="24" y="128"/>
                  </a:lnTo>
                  <a:lnTo>
                    <a:pt x="22" y="123"/>
                  </a:lnTo>
                  <a:lnTo>
                    <a:pt x="22" y="117"/>
                  </a:lnTo>
                  <a:lnTo>
                    <a:pt x="22" y="79"/>
                  </a:lnTo>
                  <a:lnTo>
                    <a:pt x="22" y="79"/>
                  </a:lnTo>
                  <a:lnTo>
                    <a:pt x="22" y="79"/>
                  </a:lnTo>
                  <a:lnTo>
                    <a:pt x="157" y="79"/>
                  </a:lnTo>
                  <a:lnTo>
                    <a:pt x="157" y="77"/>
                  </a:lnTo>
                  <a:lnTo>
                    <a:pt x="157" y="74"/>
                  </a:lnTo>
                  <a:lnTo>
                    <a:pt x="157" y="70"/>
                  </a:lnTo>
                  <a:lnTo>
                    <a:pt x="157" y="67"/>
                  </a:lnTo>
                  <a:lnTo>
                    <a:pt x="157" y="65"/>
                  </a:lnTo>
                  <a:lnTo>
                    <a:pt x="43" y="65"/>
                  </a:lnTo>
                  <a:lnTo>
                    <a:pt x="29" y="65"/>
                  </a:lnTo>
                  <a:lnTo>
                    <a:pt x="22" y="65"/>
                  </a:lnTo>
                  <a:lnTo>
                    <a:pt x="22" y="65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89" y="41"/>
                  </a:lnTo>
                  <a:lnTo>
                    <a:pt x="89" y="27"/>
                  </a:lnTo>
                  <a:lnTo>
                    <a:pt x="35" y="27"/>
                  </a:lnTo>
                  <a:lnTo>
                    <a:pt x="17" y="27"/>
                  </a:lnTo>
                  <a:lnTo>
                    <a:pt x="5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3592"/>
            <p:cNvSpPr>
              <a:spLocks/>
            </p:cNvSpPr>
            <p:nvPr/>
          </p:nvSpPr>
          <p:spPr bwMode="auto">
            <a:xfrm>
              <a:off x="4556126" y="3690939"/>
              <a:ext cx="201613" cy="263525"/>
            </a:xfrm>
            <a:custGeom>
              <a:avLst/>
              <a:gdLst>
                <a:gd name="T0" fmla="*/ 13 w 127"/>
                <a:gd name="T1" fmla="*/ 0 h 166"/>
                <a:gd name="T2" fmla="*/ 123 w 127"/>
                <a:gd name="T3" fmla="*/ 0 h 166"/>
                <a:gd name="T4" fmla="*/ 125 w 127"/>
                <a:gd name="T5" fmla="*/ 0 h 166"/>
                <a:gd name="T6" fmla="*/ 127 w 127"/>
                <a:gd name="T7" fmla="*/ 2 h 166"/>
                <a:gd name="T8" fmla="*/ 127 w 127"/>
                <a:gd name="T9" fmla="*/ 4 h 166"/>
                <a:gd name="T10" fmla="*/ 127 w 127"/>
                <a:gd name="T11" fmla="*/ 4 h 166"/>
                <a:gd name="T12" fmla="*/ 127 w 127"/>
                <a:gd name="T13" fmla="*/ 24 h 166"/>
                <a:gd name="T14" fmla="*/ 125 w 127"/>
                <a:gd name="T15" fmla="*/ 56 h 166"/>
                <a:gd name="T16" fmla="*/ 118 w 127"/>
                <a:gd name="T17" fmla="*/ 84 h 166"/>
                <a:gd name="T18" fmla="*/ 106 w 127"/>
                <a:gd name="T19" fmla="*/ 107 h 166"/>
                <a:gd name="T20" fmla="*/ 90 w 127"/>
                <a:gd name="T21" fmla="*/ 126 h 166"/>
                <a:gd name="T22" fmla="*/ 66 w 127"/>
                <a:gd name="T23" fmla="*/ 145 h 166"/>
                <a:gd name="T24" fmla="*/ 40 w 127"/>
                <a:gd name="T25" fmla="*/ 159 h 166"/>
                <a:gd name="T26" fmla="*/ 15 w 127"/>
                <a:gd name="T27" fmla="*/ 166 h 166"/>
                <a:gd name="T28" fmla="*/ 15 w 127"/>
                <a:gd name="T29" fmla="*/ 166 h 166"/>
                <a:gd name="T30" fmla="*/ 13 w 127"/>
                <a:gd name="T31" fmla="*/ 164 h 166"/>
                <a:gd name="T32" fmla="*/ 1 w 127"/>
                <a:gd name="T33" fmla="*/ 148 h 166"/>
                <a:gd name="T34" fmla="*/ 0 w 127"/>
                <a:gd name="T35" fmla="*/ 147 h 166"/>
                <a:gd name="T36" fmla="*/ 0 w 127"/>
                <a:gd name="T37" fmla="*/ 147 h 166"/>
                <a:gd name="T38" fmla="*/ 0 w 127"/>
                <a:gd name="T39" fmla="*/ 147 h 166"/>
                <a:gd name="T40" fmla="*/ 0 w 127"/>
                <a:gd name="T41" fmla="*/ 145 h 166"/>
                <a:gd name="T42" fmla="*/ 1 w 127"/>
                <a:gd name="T43" fmla="*/ 145 h 166"/>
                <a:gd name="T44" fmla="*/ 3 w 127"/>
                <a:gd name="T45" fmla="*/ 145 h 166"/>
                <a:gd name="T46" fmla="*/ 34 w 127"/>
                <a:gd name="T47" fmla="*/ 131 h 166"/>
                <a:gd name="T48" fmla="*/ 66 w 127"/>
                <a:gd name="T49" fmla="*/ 110 h 166"/>
                <a:gd name="T50" fmla="*/ 78 w 127"/>
                <a:gd name="T51" fmla="*/ 94 h 166"/>
                <a:gd name="T52" fmla="*/ 87 w 127"/>
                <a:gd name="T53" fmla="*/ 77 h 166"/>
                <a:gd name="T54" fmla="*/ 92 w 127"/>
                <a:gd name="T55" fmla="*/ 54 h 166"/>
                <a:gd name="T56" fmla="*/ 94 w 127"/>
                <a:gd name="T57" fmla="*/ 28 h 166"/>
                <a:gd name="T58" fmla="*/ 13 w 127"/>
                <a:gd name="T59" fmla="*/ 28 h 166"/>
                <a:gd name="T60" fmla="*/ 13 w 127"/>
                <a:gd name="T61" fmla="*/ 26 h 166"/>
                <a:gd name="T62" fmla="*/ 13 w 127"/>
                <a:gd name="T63" fmla="*/ 0 h 166"/>
                <a:gd name="T64" fmla="*/ 13 w 127"/>
                <a:gd name="T65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66">
                  <a:moveTo>
                    <a:pt x="13" y="0"/>
                  </a:moveTo>
                  <a:lnTo>
                    <a:pt x="123" y="0"/>
                  </a:lnTo>
                  <a:lnTo>
                    <a:pt x="125" y="0"/>
                  </a:lnTo>
                  <a:lnTo>
                    <a:pt x="127" y="2"/>
                  </a:lnTo>
                  <a:lnTo>
                    <a:pt x="127" y="4"/>
                  </a:lnTo>
                  <a:lnTo>
                    <a:pt x="127" y="4"/>
                  </a:lnTo>
                  <a:lnTo>
                    <a:pt x="127" y="24"/>
                  </a:lnTo>
                  <a:lnTo>
                    <a:pt x="125" y="56"/>
                  </a:lnTo>
                  <a:lnTo>
                    <a:pt x="118" y="84"/>
                  </a:lnTo>
                  <a:lnTo>
                    <a:pt x="106" y="107"/>
                  </a:lnTo>
                  <a:lnTo>
                    <a:pt x="90" y="126"/>
                  </a:lnTo>
                  <a:lnTo>
                    <a:pt x="66" y="145"/>
                  </a:lnTo>
                  <a:lnTo>
                    <a:pt x="40" y="159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3" y="164"/>
                  </a:lnTo>
                  <a:lnTo>
                    <a:pt x="1" y="148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45"/>
                  </a:lnTo>
                  <a:lnTo>
                    <a:pt x="1" y="145"/>
                  </a:lnTo>
                  <a:lnTo>
                    <a:pt x="3" y="145"/>
                  </a:lnTo>
                  <a:lnTo>
                    <a:pt x="34" y="131"/>
                  </a:lnTo>
                  <a:lnTo>
                    <a:pt x="66" y="110"/>
                  </a:lnTo>
                  <a:lnTo>
                    <a:pt x="78" y="94"/>
                  </a:lnTo>
                  <a:lnTo>
                    <a:pt x="87" y="77"/>
                  </a:lnTo>
                  <a:lnTo>
                    <a:pt x="92" y="54"/>
                  </a:lnTo>
                  <a:lnTo>
                    <a:pt x="94" y="28"/>
                  </a:lnTo>
                  <a:lnTo>
                    <a:pt x="13" y="28"/>
                  </a:lnTo>
                  <a:lnTo>
                    <a:pt x="13" y="26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3593"/>
            <p:cNvSpPr>
              <a:spLocks/>
            </p:cNvSpPr>
            <p:nvPr/>
          </p:nvSpPr>
          <p:spPr bwMode="auto">
            <a:xfrm>
              <a:off x="4821238" y="3657601"/>
              <a:ext cx="50800" cy="393700"/>
            </a:xfrm>
            <a:custGeom>
              <a:avLst/>
              <a:gdLst>
                <a:gd name="T0" fmla="*/ 0 w 32"/>
                <a:gd name="T1" fmla="*/ 0 h 248"/>
                <a:gd name="T2" fmla="*/ 30 w 32"/>
                <a:gd name="T3" fmla="*/ 0 h 248"/>
                <a:gd name="T4" fmla="*/ 32 w 32"/>
                <a:gd name="T5" fmla="*/ 0 h 248"/>
                <a:gd name="T6" fmla="*/ 32 w 32"/>
                <a:gd name="T7" fmla="*/ 248 h 248"/>
                <a:gd name="T8" fmla="*/ 30 w 32"/>
                <a:gd name="T9" fmla="*/ 248 h 248"/>
                <a:gd name="T10" fmla="*/ 0 w 32"/>
                <a:gd name="T11" fmla="*/ 248 h 248"/>
                <a:gd name="T12" fmla="*/ 0 w 32"/>
                <a:gd name="T13" fmla="*/ 248 h 248"/>
                <a:gd name="T14" fmla="*/ 0 w 32"/>
                <a:gd name="T15" fmla="*/ 0 h 248"/>
                <a:gd name="T16" fmla="*/ 0 w 32"/>
                <a:gd name="T1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48">
                  <a:moveTo>
                    <a:pt x="0" y="0"/>
                  </a:moveTo>
                  <a:lnTo>
                    <a:pt x="30" y="0"/>
                  </a:lnTo>
                  <a:lnTo>
                    <a:pt x="32" y="0"/>
                  </a:lnTo>
                  <a:lnTo>
                    <a:pt x="32" y="248"/>
                  </a:lnTo>
                  <a:lnTo>
                    <a:pt x="30" y="248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3594"/>
            <p:cNvSpPr>
              <a:spLocks/>
            </p:cNvSpPr>
            <p:nvPr/>
          </p:nvSpPr>
          <p:spPr bwMode="auto">
            <a:xfrm>
              <a:off x="4230688" y="3910014"/>
              <a:ext cx="252413" cy="141288"/>
            </a:xfrm>
            <a:custGeom>
              <a:avLst/>
              <a:gdLst>
                <a:gd name="T0" fmla="*/ 0 w 159"/>
                <a:gd name="T1" fmla="*/ 0 h 89"/>
                <a:gd name="T2" fmla="*/ 154 w 159"/>
                <a:gd name="T3" fmla="*/ 0 h 89"/>
                <a:gd name="T4" fmla="*/ 156 w 159"/>
                <a:gd name="T5" fmla="*/ 0 h 89"/>
                <a:gd name="T6" fmla="*/ 157 w 159"/>
                <a:gd name="T7" fmla="*/ 2 h 89"/>
                <a:gd name="T8" fmla="*/ 159 w 159"/>
                <a:gd name="T9" fmla="*/ 4 h 89"/>
                <a:gd name="T10" fmla="*/ 159 w 159"/>
                <a:gd name="T11" fmla="*/ 7 h 89"/>
                <a:gd name="T12" fmla="*/ 159 w 159"/>
                <a:gd name="T13" fmla="*/ 89 h 89"/>
                <a:gd name="T14" fmla="*/ 159 w 159"/>
                <a:gd name="T15" fmla="*/ 89 h 89"/>
                <a:gd name="T16" fmla="*/ 128 w 159"/>
                <a:gd name="T17" fmla="*/ 89 h 89"/>
                <a:gd name="T18" fmla="*/ 126 w 159"/>
                <a:gd name="T19" fmla="*/ 89 h 89"/>
                <a:gd name="T20" fmla="*/ 126 w 159"/>
                <a:gd name="T21" fmla="*/ 30 h 89"/>
                <a:gd name="T22" fmla="*/ 126 w 159"/>
                <a:gd name="T23" fmla="*/ 28 h 89"/>
                <a:gd name="T24" fmla="*/ 126 w 159"/>
                <a:gd name="T25" fmla="*/ 28 h 89"/>
                <a:gd name="T26" fmla="*/ 0 w 159"/>
                <a:gd name="T27" fmla="*/ 28 h 89"/>
                <a:gd name="T28" fmla="*/ 0 w 159"/>
                <a:gd name="T29" fmla="*/ 26 h 89"/>
                <a:gd name="T30" fmla="*/ 0 w 159"/>
                <a:gd name="T31" fmla="*/ 2 h 89"/>
                <a:gd name="T32" fmla="*/ 0 w 159"/>
                <a:gd name="T3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89">
                  <a:moveTo>
                    <a:pt x="0" y="0"/>
                  </a:moveTo>
                  <a:lnTo>
                    <a:pt x="154" y="0"/>
                  </a:lnTo>
                  <a:lnTo>
                    <a:pt x="156" y="0"/>
                  </a:lnTo>
                  <a:lnTo>
                    <a:pt x="157" y="2"/>
                  </a:lnTo>
                  <a:lnTo>
                    <a:pt x="159" y="4"/>
                  </a:lnTo>
                  <a:lnTo>
                    <a:pt x="159" y="7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28" y="89"/>
                  </a:lnTo>
                  <a:lnTo>
                    <a:pt x="126" y="89"/>
                  </a:lnTo>
                  <a:lnTo>
                    <a:pt x="126" y="30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3595"/>
            <p:cNvSpPr>
              <a:spLocks noEditPoints="1"/>
            </p:cNvSpPr>
            <p:nvPr/>
          </p:nvSpPr>
          <p:spPr bwMode="auto">
            <a:xfrm>
              <a:off x="4170363" y="3657601"/>
              <a:ext cx="227013" cy="204788"/>
            </a:xfrm>
            <a:custGeom>
              <a:avLst/>
              <a:gdLst>
                <a:gd name="T0" fmla="*/ 71 w 143"/>
                <a:gd name="T1" fmla="*/ 49 h 129"/>
                <a:gd name="T2" fmla="*/ 64 w 143"/>
                <a:gd name="T3" fmla="*/ 49 h 129"/>
                <a:gd name="T4" fmla="*/ 59 w 143"/>
                <a:gd name="T5" fmla="*/ 52 h 129"/>
                <a:gd name="T6" fmla="*/ 54 w 143"/>
                <a:gd name="T7" fmla="*/ 56 h 129"/>
                <a:gd name="T8" fmla="*/ 49 w 143"/>
                <a:gd name="T9" fmla="*/ 63 h 129"/>
                <a:gd name="T10" fmla="*/ 47 w 143"/>
                <a:gd name="T11" fmla="*/ 70 h 129"/>
                <a:gd name="T12" fmla="*/ 45 w 143"/>
                <a:gd name="T13" fmla="*/ 77 h 129"/>
                <a:gd name="T14" fmla="*/ 47 w 143"/>
                <a:gd name="T15" fmla="*/ 84 h 129"/>
                <a:gd name="T16" fmla="*/ 49 w 143"/>
                <a:gd name="T17" fmla="*/ 91 h 129"/>
                <a:gd name="T18" fmla="*/ 54 w 143"/>
                <a:gd name="T19" fmla="*/ 96 h 129"/>
                <a:gd name="T20" fmla="*/ 59 w 143"/>
                <a:gd name="T21" fmla="*/ 100 h 129"/>
                <a:gd name="T22" fmla="*/ 64 w 143"/>
                <a:gd name="T23" fmla="*/ 103 h 129"/>
                <a:gd name="T24" fmla="*/ 71 w 143"/>
                <a:gd name="T25" fmla="*/ 103 h 129"/>
                <a:gd name="T26" fmla="*/ 78 w 143"/>
                <a:gd name="T27" fmla="*/ 103 h 129"/>
                <a:gd name="T28" fmla="*/ 84 w 143"/>
                <a:gd name="T29" fmla="*/ 100 h 129"/>
                <a:gd name="T30" fmla="*/ 89 w 143"/>
                <a:gd name="T31" fmla="*/ 96 h 129"/>
                <a:gd name="T32" fmla="*/ 94 w 143"/>
                <a:gd name="T33" fmla="*/ 91 h 129"/>
                <a:gd name="T34" fmla="*/ 96 w 143"/>
                <a:gd name="T35" fmla="*/ 84 h 129"/>
                <a:gd name="T36" fmla="*/ 98 w 143"/>
                <a:gd name="T37" fmla="*/ 77 h 129"/>
                <a:gd name="T38" fmla="*/ 96 w 143"/>
                <a:gd name="T39" fmla="*/ 70 h 129"/>
                <a:gd name="T40" fmla="*/ 94 w 143"/>
                <a:gd name="T41" fmla="*/ 63 h 129"/>
                <a:gd name="T42" fmla="*/ 89 w 143"/>
                <a:gd name="T43" fmla="*/ 56 h 129"/>
                <a:gd name="T44" fmla="*/ 84 w 143"/>
                <a:gd name="T45" fmla="*/ 52 h 129"/>
                <a:gd name="T46" fmla="*/ 78 w 143"/>
                <a:gd name="T47" fmla="*/ 49 h 129"/>
                <a:gd name="T48" fmla="*/ 71 w 143"/>
                <a:gd name="T49" fmla="*/ 49 h 129"/>
                <a:gd name="T50" fmla="*/ 56 w 143"/>
                <a:gd name="T51" fmla="*/ 0 h 129"/>
                <a:gd name="T52" fmla="*/ 87 w 143"/>
                <a:gd name="T53" fmla="*/ 0 h 129"/>
                <a:gd name="T54" fmla="*/ 87 w 143"/>
                <a:gd name="T55" fmla="*/ 0 h 129"/>
                <a:gd name="T56" fmla="*/ 87 w 143"/>
                <a:gd name="T57" fmla="*/ 21 h 129"/>
                <a:gd name="T58" fmla="*/ 94 w 143"/>
                <a:gd name="T59" fmla="*/ 21 h 129"/>
                <a:gd name="T60" fmla="*/ 108 w 143"/>
                <a:gd name="T61" fmla="*/ 21 h 129"/>
                <a:gd name="T62" fmla="*/ 124 w 143"/>
                <a:gd name="T63" fmla="*/ 21 h 129"/>
                <a:gd name="T64" fmla="*/ 136 w 143"/>
                <a:gd name="T65" fmla="*/ 21 h 129"/>
                <a:gd name="T66" fmla="*/ 141 w 143"/>
                <a:gd name="T67" fmla="*/ 21 h 129"/>
                <a:gd name="T68" fmla="*/ 143 w 143"/>
                <a:gd name="T69" fmla="*/ 21 h 129"/>
                <a:gd name="T70" fmla="*/ 143 w 143"/>
                <a:gd name="T71" fmla="*/ 47 h 129"/>
                <a:gd name="T72" fmla="*/ 141 w 143"/>
                <a:gd name="T73" fmla="*/ 49 h 129"/>
                <a:gd name="T74" fmla="*/ 122 w 143"/>
                <a:gd name="T75" fmla="*/ 49 h 129"/>
                <a:gd name="T76" fmla="*/ 127 w 143"/>
                <a:gd name="T77" fmla="*/ 61 h 129"/>
                <a:gd name="T78" fmla="*/ 131 w 143"/>
                <a:gd name="T79" fmla="*/ 77 h 129"/>
                <a:gd name="T80" fmla="*/ 126 w 143"/>
                <a:gd name="T81" fmla="*/ 96 h 129"/>
                <a:gd name="T82" fmla="*/ 113 w 143"/>
                <a:gd name="T83" fmla="*/ 114 h 129"/>
                <a:gd name="T84" fmla="*/ 94 w 143"/>
                <a:gd name="T85" fmla="*/ 126 h 129"/>
                <a:gd name="T86" fmla="*/ 71 w 143"/>
                <a:gd name="T87" fmla="*/ 129 h 129"/>
                <a:gd name="T88" fmla="*/ 49 w 143"/>
                <a:gd name="T89" fmla="*/ 126 h 129"/>
                <a:gd name="T90" fmla="*/ 30 w 143"/>
                <a:gd name="T91" fmla="*/ 114 h 129"/>
                <a:gd name="T92" fmla="*/ 17 w 143"/>
                <a:gd name="T93" fmla="*/ 96 h 129"/>
                <a:gd name="T94" fmla="*/ 14 w 143"/>
                <a:gd name="T95" fmla="*/ 77 h 129"/>
                <a:gd name="T96" fmla="*/ 16 w 143"/>
                <a:gd name="T97" fmla="*/ 61 h 129"/>
                <a:gd name="T98" fmla="*/ 21 w 143"/>
                <a:gd name="T99" fmla="*/ 49 h 129"/>
                <a:gd name="T100" fmla="*/ 2 w 143"/>
                <a:gd name="T101" fmla="*/ 49 h 129"/>
                <a:gd name="T102" fmla="*/ 0 w 143"/>
                <a:gd name="T103" fmla="*/ 47 h 129"/>
                <a:gd name="T104" fmla="*/ 0 w 143"/>
                <a:gd name="T105" fmla="*/ 21 h 129"/>
                <a:gd name="T106" fmla="*/ 2 w 143"/>
                <a:gd name="T107" fmla="*/ 21 h 129"/>
                <a:gd name="T108" fmla="*/ 7 w 143"/>
                <a:gd name="T109" fmla="*/ 21 h 129"/>
                <a:gd name="T110" fmla="*/ 19 w 143"/>
                <a:gd name="T111" fmla="*/ 21 h 129"/>
                <a:gd name="T112" fmla="*/ 35 w 143"/>
                <a:gd name="T113" fmla="*/ 21 h 129"/>
                <a:gd name="T114" fmla="*/ 49 w 143"/>
                <a:gd name="T115" fmla="*/ 21 h 129"/>
                <a:gd name="T116" fmla="*/ 54 w 143"/>
                <a:gd name="T117" fmla="*/ 21 h 129"/>
                <a:gd name="T118" fmla="*/ 54 w 143"/>
                <a:gd name="T119" fmla="*/ 0 h 129"/>
                <a:gd name="T120" fmla="*/ 56 w 143"/>
                <a:gd name="T1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3" h="129">
                  <a:moveTo>
                    <a:pt x="71" y="49"/>
                  </a:moveTo>
                  <a:lnTo>
                    <a:pt x="64" y="49"/>
                  </a:lnTo>
                  <a:lnTo>
                    <a:pt x="59" y="52"/>
                  </a:lnTo>
                  <a:lnTo>
                    <a:pt x="54" y="56"/>
                  </a:lnTo>
                  <a:lnTo>
                    <a:pt x="49" y="63"/>
                  </a:lnTo>
                  <a:lnTo>
                    <a:pt x="47" y="70"/>
                  </a:lnTo>
                  <a:lnTo>
                    <a:pt x="45" y="77"/>
                  </a:lnTo>
                  <a:lnTo>
                    <a:pt x="47" y="84"/>
                  </a:lnTo>
                  <a:lnTo>
                    <a:pt x="49" y="91"/>
                  </a:lnTo>
                  <a:lnTo>
                    <a:pt x="54" y="96"/>
                  </a:lnTo>
                  <a:lnTo>
                    <a:pt x="59" y="100"/>
                  </a:lnTo>
                  <a:lnTo>
                    <a:pt x="64" y="103"/>
                  </a:lnTo>
                  <a:lnTo>
                    <a:pt x="71" y="103"/>
                  </a:lnTo>
                  <a:lnTo>
                    <a:pt x="78" y="103"/>
                  </a:lnTo>
                  <a:lnTo>
                    <a:pt x="84" y="100"/>
                  </a:lnTo>
                  <a:lnTo>
                    <a:pt x="89" y="96"/>
                  </a:lnTo>
                  <a:lnTo>
                    <a:pt x="94" y="91"/>
                  </a:lnTo>
                  <a:lnTo>
                    <a:pt x="96" y="84"/>
                  </a:lnTo>
                  <a:lnTo>
                    <a:pt x="98" y="77"/>
                  </a:lnTo>
                  <a:lnTo>
                    <a:pt x="96" y="70"/>
                  </a:lnTo>
                  <a:lnTo>
                    <a:pt x="94" y="63"/>
                  </a:lnTo>
                  <a:lnTo>
                    <a:pt x="89" y="56"/>
                  </a:lnTo>
                  <a:lnTo>
                    <a:pt x="84" y="52"/>
                  </a:lnTo>
                  <a:lnTo>
                    <a:pt x="78" y="49"/>
                  </a:lnTo>
                  <a:lnTo>
                    <a:pt x="71" y="49"/>
                  </a:lnTo>
                  <a:close/>
                  <a:moveTo>
                    <a:pt x="56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87" y="21"/>
                  </a:lnTo>
                  <a:lnTo>
                    <a:pt x="94" y="21"/>
                  </a:lnTo>
                  <a:lnTo>
                    <a:pt x="108" y="21"/>
                  </a:lnTo>
                  <a:lnTo>
                    <a:pt x="124" y="21"/>
                  </a:lnTo>
                  <a:lnTo>
                    <a:pt x="136" y="21"/>
                  </a:lnTo>
                  <a:lnTo>
                    <a:pt x="141" y="21"/>
                  </a:lnTo>
                  <a:lnTo>
                    <a:pt x="143" y="21"/>
                  </a:lnTo>
                  <a:lnTo>
                    <a:pt x="143" y="47"/>
                  </a:lnTo>
                  <a:lnTo>
                    <a:pt x="141" y="49"/>
                  </a:lnTo>
                  <a:lnTo>
                    <a:pt x="122" y="49"/>
                  </a:lnTo>
                  <a:lnTo>
                    <a:pt x="127" y="61"/>
                  </a:lnTo>
                  <a:lnTo>
                    <a:pt x="131" y="77"/>
                  </a:lnTo>
                  <a:lnTo>
                    <a:pt x="126" y="96"/>
                  </a:lnTo>
                  <a:lnTo>
                    <a:pt x="113" y="114"/>
                  </a:lnTo>
                  <a:lnTo>
                    <a:pt x="94" y="126"/>
                  </a:lnTo>
                  <a:lnTo>
                    <a:pt x="71" y="129"/>
                  </a:lnTo>
                  <a:lnTo>
                    <a:pt x="49" y="126"/>
                  </a:lnTo>
                  <a:lnTo>
                    <a:pt x="30" y="114"/>
                  </a:lnTo>
                  <a:lnTo>
                    <a:pt x="17" y="96"/>
                  </a:lnTo>
                  <a:lnTo>
                    <a:pt x="14" y="77"/>
                  </a:lnTo>
                  <a:lnTo>
                    <a:pt x="16" y="61"/>
                  </a:lnTo>
                  <a:lnTo>
                    <a:pt x="21" y="49"/>
                  </a:lnTo>
                  <a:lnTo>
                    <a:pt x="2" y="49"/>
                  </a:lnTo>
                  <a:lnTo>
                    <a:pt x="0" y="47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7" y="21"/>
                  </a:lnTo>
                  <a:lnTo>
                    <a:pt x="19" y="21"/>
                  </a:lnTo>
                  <a:lnTo>
                    <a:pt x="35" y="21"/>
                  </a:lnTo>
                  <a:lnTo>
                    <a:pt x="49" y="21"/>
                  </a:lnTo>
                  <a:lnTo>
                    <a:pt x="54" y="21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3596"/>
            <p:cNvSpPr>
              <a:spLocks/>
            </p:cNvSpPr>
            <p:nvPr/>
          </p:nvSpPr>
          <p:spPr bwMode="auto">
            <a:xfrm>
              <a:off x="4433888" y="3657601"/>
              <a:ext cx="100013" cy="230188"/>
            </a:xfrm>
            <a:custGeom>
              <a:avLst/>
              <a:gdLst>
                <a:gd name="T0" fmla="*/ 0 w 63"/>
                <a:gd name="T1" fmla="*/ 0 h 145"/>
                <a:gd name="T2" fmla="*/ 31 w 63"/>
                <a:gd name="T3" fmla="*/ 0 h 145"/>
                <a:gd name="T4" fmla="*/ 31 w 63"/>
                <a:gd name="T5" fmla="*/ 0 h 145"/>
                <a:gd name="T6" fmla="*/ 31 w 63"/>
                <a:gd name="T7" fmla="*/ 52 h 145"/>
                <a:gd name="T8" fmla="*/ 63 w 63"/>
                <a:gd name="T9" fmla="*/ 52 h 145"/>
                <a:gd name="T10" fmla="*/ 63 w 63"/>
                <a:gd name="T11" fmla="*/ 52 h 145"/>
                <a:gd name="T12" fmla="*/ 63 w 63"/>
                <a:gd name="T13" fmla="*/ 82 h 145"/>
                <a:gd name="T14" fmla="*/ 63 w 63"/>
                <a:gd name="T15" fmla="*/ 82 h 145"/>
                <a:gd name="T16" fmla="*/ 47 w 63"/>
                <a:gd name="T17" fmla="*/ 82 h 145"/>
                <a:gd name="T18" fmla="*/ 36 w 63"/>
                <a:gd name="T19" fmla="*/ 82 h 145"/>
                <a:gd name="T20" fmla="*/ 31 w 63"/>
                <a:gd name="T21" fmla="*/ 82 h 145"/>
                <a:gd name="T22" fmla="*/ 31 w 63"/>
                <a:gd name="T23" fmla="*/ 145 h 145"/>
                <a:gd name="T24" fmla="*/ 31 w 63"/>
                <a:gd name="T25" fmla="*/ 145 h 145"/>
                <a:gd name="T26" fmla="*/ 0 w 63"/>
                <a:gd name="T27" fmla="*/ 145 h 145"/>
                <a:gd name="T28" fmla="*/ 0 w 63"/>
                <a:gd name="T29" fmla="*/ 145 h 145"/>
                <a:gd name="T30" fmla="*/ 0 w 63"/>
                <a:gd name="T31" fmla="*/ 0 h 145"/>
                <a:gd name="T32" fmla="*/ 0 w 63"/>
                <a:gd name="T3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145">
                  <a:moveTo>
                    <a:pt x="0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52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47" y="82"/>
                  </a:lnTo>
                  <a:lnTo>
                    <a:pt x="36" y="82"/>
                  </a:lnTo>
                  <a:lnTo>
                    <a:pt x="31" y="82"/>
                  </a:lnTo>
                  <a:lnTo>
                    <a:pt x="31" y="145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3597"/>
            <p:cNvSpPr>
              <a:spLocks noEditPoints="1"/>
            </p:cNvSpPr>
            <p:nvPr/>
          </p:nvSpPr>
          <p:spPr bwMode="auto">
            <a:xfrm>
              <a:off x="5680076" y="3657601"/>
              <a:ext cx="225425" cy="204788"/>
            </a:xfrm>
            <a:custGeom>
              <a:avLst/>
              <a:gdLst>
                <a:gd name="T0" fmla="*/ 72 w 142"/>
                <a:gd name="T1" fmla="*/ 49 h 129"/>
                <a:gd name="T2" fmla="*/ 65 w 142"/>
                <a:gd name="T3" fmla="*/ 49 h 129"/>
                <a:gd name="T4" fmla="*/ 58 w 142"/>
                <a:gd name="T5" fmla="*/ 52 h 129"/>
                <a:gd name="T6" fmla="*/ 53 w 142"/>
                <a:gd name="T7" fmla="*/ 56 h 129"/>
                <a:gd name="T8" fmla="*/ 49 w 142"/>
                <a:gd name="T9" fmla="*/ 63 h 129"/>
                <a:gd name="T10" fmla="*/ 46 w 142"/>
                <a:gd name="T11" fmla="*/ 70 h 129"/>
                <a:gd name="T12" fmla="*/ 46 w 142"/>
                <a:gd name="T13" fmla="*/ 77 h 129"/>
                <a:gd name="T14" fmla="*/ 46 w 142"/>
                <a:gd name="T15" fmla="*/ 84 h 129"/>
                <a:gd name="T16" fmla="*/ 49 w 142"/>
                <a:gd name="T17" fmla="*/ 91 h 129"/>
                <a:gd name="T18" fmla="*/ 53 w 142"/>
                <a:gd name="T19" fmla="*/ 96 h 129"/>
                <a:gd name="T20" fmla="*/ 58 w 142"/>
                <a:gd name="T21" fmla="*/ 100 h 129"/>
                <a:gd name="T22" fmla="*/ 65 w 142"/>
                <a:gd name="T23" fmla="*/ 103 h 129"/>
                <a:gd name="T24" fmla="*/ 72 w 142"/>
                <a:gd name="T25" fmla="*/ 103 h 129"/>
                <a:gd name="T26" fmla="*/ 79 w 142"/>
                <a:gd name="T27" fmla="*/ 103 h 129"/>
                <a:gd name="T28" fmla="*/ 84 w 142"/>
                <a:gd name="T29" fmla="*/ 100 h 129"/>
                <a:gd name="T30" fmla="*/ 89 w 142"/>
                <a:gd name="T31" fmla="*/ 96 h 129"/>
                <a:gd name="T32" fmla="*/ 93 w 142"/>
                <a:gd name="T33" fmla="*/ 91 h 129"/>
                <a:gd name="T34" fmla="*/ 96 w 142"/>
                <a:gd name="T35" fmla="*/ 84 h 129"/>
                <a:gd name="T36" fmla="*/ 96 w 142"/>
                <a:gd name="T37" fmla="*/ 77 h 129"/>
                <a:gd name="T38" fmla="*/ 96 w 142"/>
                <a:gd name="T39" fmla="*/ 70 h 129"/>
                <a:gd name="T40" fmla="*/ 93 w 142"/>
                <a:gd name="T41" fmla="*/ 63 h 129"/>
                <a:gd name="T42" fmla="*/ 89 w 142"/>
                <a:gd name="T43" fmla="*/ 56 h 129"/>
                <a:gd name="T44" fmla="*/ 84 w 142"/>
                <a:gd name="T45" fmla="*/ 52 h 129"/>
                <a:gd name="T46" fmla="*/ 77 w 142"/>
                <a:gd name="T47" fmla="*/ 49 h 129"/>
                <a:gd name="T48" fmla="*/ 72 w 142"/>
                <a:gd name="T49" fmla="*/ 49 h 129"/>
                <a:gd name="T50" fmla="*/ 54 w 142"/>
                <a:gd name="T51" fmla="*/ 0 h 129"/>
                <a:gd name="T52" fmla="*/ 87 w 142"/>
                <a:gd name="T53" fmla="*/ 0 h 129"/>
                <a:gd name="T54" fmla="*/ 87 w 142"/>
                <a:gd name="T55" fmla="*/ 2 h 129"/>
                <a:gd name="T56" fmla="*/ 87 w 142"/>
                <a:gd name="T57" fmla="*/ 11 h 129"/>
                <a:gd name="T58" fmla="*/ 87 w 142"/>
                <a:gd name="T59" fmla="*/ 16 h 129"/>
                <a:gd name="T60" fmla="*/ 87 w 142"/>
                <a:gd name="T61" fmla="*/ 19 h 129"/>
                <a:gd name="T62" fmla="*/ 87 w 142"/>
                <a:gd name="T63" fmla="*/ 21 h 129"/>
                <a:gd name="T64" fmla="*/ 142 w 142"/>
                <a:gd name="T65" fmla="*/ 21 h 129"/>
                <a:gd name="T66" fmla="*/ 142 w 142"/>
                <a:gd name="T67" fmla="*/ 21 h 129"/>
                <a:gd name="T68" fmla="*/ 142 w 142"/>
                <a:gd name="T69" fmla="*/ 47 h 129"/>
                <a:gd name="T70" fmla="*/ 142 w 142"/>
                <a:gd name="T71" fmla="*/ 49 h 129"/>
                <a:gd name="T72" fmla="*/ 121 w 142"/>
                <a:gd name="T73" fmla="*/ 49 h 129"/>
                <a:gd name="T74" fmla="*/ 128 w 142"/>
                <a:gd name="T75" fmla="*/ 61 h 129"/>
                <a:gd name="T76" fmla="*/ 129 w 142"/>
                <a:gd name="T77" fmla="*/ 77 h 129"/>
                <a:gd name="T78" fmla="*/ 126 w 142"/>
                <a:gd name="T79" fmla="*/ 96 h 129"/>
                <a:gd name="T80" fmla="*/ 112 w 142"/>
                <a:gd name="T81" fmla="*/ 114 h 129"/>
                <a:gd name="T82" fmla="*/ 93 w 142"/>
                <a:gd name="T83" fmla="*/ 126 h 129"/>
                <a:gd name="T84" fmla="*/ 72 w 142"/>
                <a:gd name="T85" fmla="*/ 129 h 129"/>
                <a:gd name="T86" fmla="*/ 49 w 142"/>
                <a:gd name="T87" fmla="*/ 126 h 129"/>
                <a:gd name="T88" fmla="*/ 30 w 142"/>
                <a:gd name="T89" fmla="*/ 114 h 129"/>
                <a:gd name="T90" fmla="*/ 18 w 142"/>
                <a:gd name="T91" fmla="*/ 96 h 129"/>
                <a:gd name="T92" fmla="*/ 12 w 142"/>
                <a:gd name="T93" fmla="*/ 77 h 129"/>
                <a:gd name="T94" fmla="*/ 14 w 142"/>
                <a:gd name="T95" fmla="*/ 61 h 129"/>
                <a:gd name="T96" fmla="*/ 21 w 142"/>
                <a:gd name="T97" fmla="*/ 49 h 129"/>
                <a:gd name="T98" fmla="*/ 0 w 142"/>
                <a:gd name="T99" fmla="*/ 49 h 129"/>
                <a:gd name="T100" fmla="*/ 0 w 142"/>
                <a:gd name="T101" fmla="*/ 47 h 129"/>
                <a:gd name="T102" fmla="*/ 0 w 142"/>
                <a:gd name="T103" fmla="*/ 21 h 129"/>
                <a:gd name="T104" fmla="*/ 0 w 142"/>
                <a:gd name="T105" fmla="*/ 21 h 129"/>
                <a:gd name="T106" fmla="*/ 54 w 142"/>
                <a:gd name="T107" fmla="*/ 21 h 129"/>
                <a:gd name="T108" fmla="*/ 54 w 142"/>
                <a:gd name="T109" fmla="*/ 2 h 129"/>
                <a:gd name="T110" fmla="*/ 54 w 142"/>
                <a:gd name="T1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2" h="129">
                  <a:moveTo>
                    <a:pt x="72" y="49"/>
                  </a:moveTo>
                  <a:lnTo>
                    <a:pt x="65" y="49"/>
                  </a:lnTo>
                  <a:lnTo>
                    <a:pt x="58" y="52"/>
                  </a:lnTo>
                  <a:lnTo>
                    <a:pt x="53" y="56"/>
                  </a:lnTo>
                  <a:lnTo>
                    <a:pt x="49" y="63"/>
                  </a:lnTo>
                  <a:lnTo>
                    <a:pt x="46" y="70"/>
                  </a:lnTo>
                  <a:lnTo>
                    <a:pt x="46" y="77"/>
                  </a:lnTo>
                  <a:lnTo>
                    <a:pt x="46" y="84"/>
                  </a:lnTo>
                  <a:lnTo>
                    <a:pt x="49" y="91"/>
                  </a:lnTo>
                  <a:lnTo>
                    <a:pt x="53" y="96"/>
                  </a:lnTo>
                  <a:lnTo>
                    <a:pt x="58" y="100"/>
                  </a:lnTo>
                  <a:lnTo>
                    <a:pt x="65" y="103"/>
                  </a:lnTo>
                  <a:lnTo>
                    <a:pt x="72" y="103"/>
                  </a:lnTo>
                  <a:lnTo>
                    <a:pt x="79" y="103"/>
                  </a:lnTo>
                  <a:lnTo>
                    <a:pt x="84" y="100"/>
                  </a:lnTo>
                  <a:lnTo>
                    <a:pt x="89" y="96"/>
                  </a:lnTo>
                  <a:lnTo>
                    <a:pt x="93" y="91"/>
                  </a:lnTo>
                  <a:lnTo>
                    <a:pt x="96" y="84"/>
                  </a:lnTo>
                  <a:lnTo>
                    <a:pt x="96" y="77"/>
                  </a:lnTo>
                  <a:lnTo>
                    <a:pt x="96" y="70"/>
                  </a:lnTo>
                  <a:lnTo>
                    <a:pt x="93" y="63"/>
                  </a:lnTo>
                  <a:lnTo>
                    <a:pt x="89" y="56"/>
                  </a:lnTo>
                  <a:lnTo>
                    <a:pt x="84" y="52"/>
                  </a:lnTo>
                  <a:lnTo>
                    <a:pt x="77" y="49"/>
                  </a:lnTo>
                  <a:lnTo>
                    <a:pt x="72" y="49"/>
                  </a:lnTo>
                  <a:close/>
                  <a:moveTo>
                    <a:pt x="54" y="0"/>
                  </a:moveTo>
                  <a:lnTo>
                    <a:pt x="87" y="0"/>
                  </a:lnTo>
                  <a:lnTo>
                    <a:pt x="87" y="2"/>
                  </a:lnTo>
                  <a:lnTo>
                    <a:pt x="87" y="11"/>
                  </a:lnTo>
                  <a:lnTo>
                    <a:pt x="87" y="16"/>
                  </a:lnTo>
                  <a:lnTo>
                    <a:pt x="87" y="19"/>
                  </a:lnTo>
                  <a:lnTo>
                    <a:pt x="87" y="21"/>
                  </a:lnTo>
                  <a:lnTo>
                    <a:pt x="142" y="21"/>
                  </a:lnTo>
                  <a:lnTo>
                    <a:pt x="142" y="21"/>
                  </a:lnTo>
                  <a:lnTo>
                    <a:pt x="142" y="47"/>
                  </a:lnTo>
                  <a:lnTo>
                    <a:pt x="142" y="49"/>
                  </a:lnTo>
                  <a:lnTo>
                    <a:pt x="121" y="49"/>
                  </a:lnTo>
                  <a:lnTo>
                    <a:pt x="128" y="61"/>
                  </a:lnTo>
                  <a:lnTo>
                    <a:pt x="129" y="77"/>
                  </a:lnTo>
                  <a:lnTo>
                    <a:pt x="126" y="96"/>
                  </a:lnTo>
                  <a:lnTo>
                    <a:pt x="112" y="114"/>
                  </a:lnTo>
                  <a:lnTo>
                    <a:pt x="93" y="126"/>
                  </a:lnTo>
                  <a:lnTo>
                    <a:pt x="72" y="129"/>
                  </a:lnTo>
                  <a:lnTo>
                    <a:pt x="49" y="126"/>
                  </a:lnTo>
                  <a:lnTo>
                    <a:pt x="30" y="114"/>
                  </a:lnTo>
                  <a:lnTo>
                    <a:pt x="18" y="96"/>
                  </a:lnTo>
                  <a:lnTo>
                    <a:pt x="12" y="77"/>
                  </a:lnTo>
                  <a:lnTo>
                    <a:pt x="14" y="61"/>
                  </a:lnTo>
                  <a:lnTo>
                    <a:pt x="21" y="49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54" y="21"/>
                  </a:lnTo>
                  <a:lnTo>
                    <a:pt x="54" y="2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3598"/>
            <p:cNvSpPr>
              <a:spLocks/>
            </p:cNvSpPr>
            <p:nvPr/>
          </p:nvSpPr>
          <p:spPr bwMode="auto">
            <a:xfrm>
              <a:off x="5943601" y="3657601"/>
              <a:ext cx="100013" cy="230188"/>
            </a:xfrm>
            <a:custGeom>
              <a:avLst/>
              <a:gdLst>
                <a:gd name="T0" fmla="*/ 0 w 63"/>
                <a:gd name="T1" fmla="*/ 0 h 145"/>
                <a:gd name="T2" fmla="*/ 30 w 63"/>
                <a:gd name="T3" fmla="*/ 0 h 145"/>
                <a:gd name="T4" fmla="*/ 31 w 63"/>
                <a:gd name="T5" fmla="*/ 2 h 145"/>
                <a:gd name="T6" fmla="*/ 31 w 63"/>
                <a:gd name="T7" fmla="*/ 7 h 145"/>
                <a:gd name="T8" fmla="*/ 31 w 63"/>
                <a:gd name="T9" fmla="*/ 19 h 145"/>
                <a:gd name="T10" fmla="*/ 31 w 63"/>
                <a:gd name="T11" fmla="*/ 33 h 145"/>
                <a:gd name="T12" fmla="*/ 31 w 63"/>
                <a:gd name="T13" fmla="*/ 47 h 145"/>
                <a:gd name="T14" fmla="*/ 31 w 63"/>
                <a:gd name="T15" fmla="*/ 52 h 145"/>
                <a:gd name="T16" fmla="*/ 63 w 63"/>
                <a:gd name="T17" fmla="*/ 52 h 145"/>
                <a:gd name="T18" fmla="*/ 63 w 63"/>
                <a:gd name="T19" fmla="*/ 52 h 145"/>
                <a:gd name="T20" fmla="*/ 63 w 63"/>
                <a:gd name="T21" fmla="*/ 82 h 145"/>
                <a:gd name="T22" fmla="*/ 63 w 63"/>
                <a:gd name="T23" fmla="*/ 82 h 145"/>
                <a:gd name="T24" fmla="*/ 31 w 63"/>
                <a:gd name="T25" fmla="*/ 82 h 145"/>
                <a:gd name="T26" fmla="*/ 31 w 63"/>
                <a:gd name="T27" fmla="*/ 87 h 145"/>
                <a:gd name="T28" fmla="*/ 31 w 63"/>
                <a:gd name="T29" fmla="*/ 100 h 145"/>
                <a:gd name="T30" fmla="*/ 31 w 63"/>
                <a:gd name="T31" fmla="*/ 114 h 145"/>
                <a:gd name="T32" fmla="*/ 31 w 63"/>
                <a:gd name="T33" fmla="*/ 129 h 145"/>
                <a:gd name="T34" fmla="*/ 31 w 63"/>
                <a:gd name="T35" fmla="*/ 140 h 145"/>
                <a:gd name="T36" fmla="*/ 31 w 63"/>
                <a:gd name="T37" fmla="*/ 145 h 145"/>
                <a:gd name="T38" fmla="*/ 30 w 63"/>
                <a:gd name="T39" fmla="*/ 145 h 145"/>
                <a:gd name="T40" fmla="*/ 0 w 63"/>
                <a:gd name="T41" fmla="*/ 145 h 145"/>
                <a:gd name="T42" fmla="*/ 0 w 63"/>
                <a:gd name="T43" fmla="*/ 145 h 145"/>
                <a:gd name="T44" fmla="*/ 0 w 63"/>
                <a:gd name="T45" fmla="*/ 2 h 145"/>
                <a:gd name="T46" fmla="*/ 0 w 63"/>
                <a:gd name="T4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145">
                  <a:moveTo>
                    <a:pt x="0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31" y="19"/>
                  </a:lnTo>
                  <a:lnTo>
                    <a:pt x="31" y="33"/>
                  </a:lnTo>
                  <a:lnTo>
                    <a:pt x="31" y="47"/>
                  </a:lnTo>
                  <a:lnTo>
                    <a:pt x="31" y="52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31" y="82"/>
                  </a:lnTo>
                  <a:lnTo>
                    <a:pt x="31" y="87"/>
                  </a:lnTo>
                  <a:lnTo>
                    <a:pt x="31" y="100"/>
                  </a:lnTo>
                  <a:lnTo>
                    <a:pt x="31" y="114"/>
                  </a:lnTo>
                  <a:lnTo>
                    <a:pt x="31" y="129"/>
                  </a:lnTo>
                  <a:lnTo>
                    <a:pt x="31" y="140"/>
                  </a:lnTo>
                  <a:lnTo>
                    <a:pt x="31" y="145"/>
                  </a:lnTo>
                  <a:lnTo>
                    <a:pt x="30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3599"/>
            <p:cNvSpPr>
              <a:spLocks/>
            </p:cNvSpPr>
            <p:nvPr/>
          </p:nvSpPr>
          <p:spPr bwMode="auto">
            <a:xfrm>
              <a:off x="4940301" y="3657601"/>
              <a:ext cx="304800" cy="152400"/>
            </a:xfrm>
            <a:custGeom>
              <a:avLst/>
              <a:gdLst>
                <a:gd name="T0" fmla="*/ 79 w 192"/>
                <a:gd name="T1" fmla="*/ 0 h 96"/>
                <a:gd name="T2" fmla="*/ 114 w 192"/>
                <a:gd name="T3" fmla="*/ 0 h 96"/>
                <a:gd name="T4" fmla="*/ 114 w 192"/>
                <a:gd name="T5" fmla="*/ 2 h 96"/>
                <a:gd name="T6" fmla="*/ 114 w 192"/>
                <a:gd name="T7" fmla="*/ 14 h 96"/>
                <a:gd name="T8" fmla="*/ 114 w 192"/>
                <a:gd name="T9" fmla="*/ 18 h 96"/>
                <a:gd name="T10" fmla="*/ 114 w 192"/>
                <a:gd name="T11" fmla="*/ 18 h 96"/>
                <a:gd name="T12" fmla="*/ 117 w 192"/>
                <a:gd name="T13" fmla="*/ 37 h 96"/>
                <a:gd name="T14" fmla="*/ 128 w 192"/>
                <a:gd name="T15" fmla="*/ 51 h 96"/>
                <a:gd name="T16" fmla="*/ 142 w 192"/>
                <a:gd name="T17" fmla="*/ 61 h 96"/>
                <a:gd name="T18" fmla="*/ 157 w 192"/>
                <a:gd name="T19" fmla="*/ 68 h 96"/>
                <a:gd name="T20" fmla="*/ 175 w 192"/>
                <a:gd name="T21" fmla="*/ 72 h 96"/>
                <a:gd name="T22" fmla="*/ 190 w 192"/>
                <a:gd name="T23" fmla="*/ 73 h 96"/>
                <a:gd name="T24" fmla="*/ 192 w 192"/>
                <a:gd name="T25" fmla="*/ 75 h 96"/>
                <a:gd name="T26" fmla="*/ 192 w 192"/>
                <a:gd name="T27" fmla="*/ 75 h 96"/>
                <a:gd name="T28" fmla="*/ 192 w 192"/>
                <a:gd name="T29" fmla="*/ 77 h 96"/>
                <a:gd name="T30" fmla="*/ 180 w 192"/>
                <a:gd name="T31" fmla="*/ 96 h 96"/>
                <a:gd name="T32" fmla="*/ 180 w 192"/>
                <a:gd name="T33" fmla="*/ 96 h 96"/>
                <a:gd name="T34" fmla="*/ 180 w 192"/>
                <a:gd name="T35" fmla="*/ 96 h 96"/>
                <a:gd name="T36" fmla="*/ 154 w 192"/>
                <a:gd name="T37" fmla="*/ 93 h 96"/>
                <a:gd name="T38" fmla="*/ 128 w 192"/>
                <a:gd name="T39" fmla="*/ 86 h 96"/>
                <a:gd name="T40" fmla="*/ 115 w 192"/>
                <a:gd name="T41" fmla="*/ 77 h 96"/>
                <a:gd name="T42" fmla="*/ 103 w 192"/>
                <a:gd name="T43" fmla="*/ 68 h 96"/>
                <a:gd name="T44" fmla="*/ 100 w 192"/>
                <a:gd name="T45" fmla="*/ 65 h 96"/>
                <a:gd name="T46" fmla="*/ 96 w 192"/>
                <a:gd name="T47" fmla="*/ 59 h 96"/>
                <a:gd name="T48" fmla="*/ 93 w 192"/>
                <a:gd name="T49" fmla="*/ 65 h 96"/>
                <a:gd name="T50" fmla="*/ 89 w 192"/>
                <a:gd name="T51" fmla="*/ 68 h 96"/>
                <a:gd name="T52" fmla="*/ 77 w 192"/>
                <a:gd name="T53" fmla="*/ 77 h 96"/>
                <a:gd name="T54" fmla="*/ 65 w 192"/>
                <a:gd name="T55" fmla="*/ 86 h 96"/>
                <a:gd name="T56" fmla="*/ 39 w 192"/>
                <a:gd name="T57" fmla="*/ 93 h 96"/>
                <a:gd name="T58" fmla="*/ 12 w 192"/>
                <a:gd name="T59" fmla="*/ 96 h 96"/>
                <a:gd name="T60" fmla="*/ 12 w 192"/>
                <a:gd name="T61" fmla="*/ 96 h 96"/>
                <a:gd name="T62" fmla="*/ 12 w 192"/>
                <a:gd name="T63" fmla="*/ 96 h 96"/>
                <a:gd name="T64" fmla="*/ 0 w 192"/>
                <a:gd name="T65" fmla="*/ 77 h 96"/>
                <a:gd name="T66" fmla="*/ 0 w 192"/>
                <a:gd name="T67" fmla="*/ 75 h 96"/>
                <a:gd name="T68" fmla="*/ 0 w 192"/>
                <a:gd name="T69" fmla="*/ 75 h 96"/>
                <a:gd name="T70" fmla="*/ 2 w 192"/>
                <a:gd name="T71" fmla="*/ 73 h 96"/>
                <a:gd name="T72" fmla="*/ 18 w 192"/>
                <a:gd name="T73" fmla="*/ 72 h 96"/>
                <a:gd name="T74" fmla="*/ 35 w 192"/>
                <a:gd name="T75" fmla="*/ 68 h 96"/>
                <a:gd name="T76" fmla="*/ 51 w 192"/>
                <a:gd name="T77" fmla="*/ 61 h 96"/>
                <a:gd name="T78" fmla="*/ 65 w 192"/>
                <a:gd name="T79" fmla="*/ 51 h 96"/>
                <a:gd name="T80" fmla="*/ 75 w 192"/>
                <a:gd name="T81" fmla="*/ 37 h 96"/>
                <a:gd name="T82" fmla="*/ 79 w 192"/>
                <a:gd name="T83" fmla="*/ 18 h 96"/>
                <a:gd name="T84" fmla="*/ 79 w 192"/>
                <a:gd name="T85" fmla="*/ 2 h 96"/>
                <a:gd name="T86" fmla="*/ 79 w 192"/>
                <a:gd name="T8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" h="96">
                  <a:moveTo>
                    <a:pt x="79" y="0"/>
                  </a:moveTo>
                  <a:lnTo>
                    <a:pt x="114" y="0"/>
                  </a:lnTo>
                  <a:lnTo>
                    <a:pt x="114" y="2"/>
                  </a:lnTo>
                  <a:lnTo>
                    <a:pt x="114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7" y="37"/>
                  </a:lnTo>
                  <a:lnTo>
                    <a:pt x="128" y="51"/>
                  </a:lnTo>
                  <a:lnTo>
                    <a:pt x="142" y="61"/>
                  </a:lnTo>
                  <a:lnTo>
                    <a:pt x="157" y="68"/>
                  </a:lnTo>
                  <a:lnTo>
                    <a:pt x="175" y="72"/>
                  </a:lnTo>
                  <a:lnTo>
                    <a:pt x="190" y="73"/>
                  </a:lnTo>
                  <a:lnTo>
                    <a:pt x="192" y="75"/>
                  </a:lnTo>
                  <a:lnTo>
                    <a:pt x="192" y="75"/>
                  </a:lnTo>
                  <a:lnTo>
                    <a:pt x="192" y="77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80" y="96"/>
                  </a:lnTo>
                  <a:lnTo>
                    <a:pt x="154" y="93"/>
                  </a:lnTo>
                  <a:lnTo>
                    <a:pt x="128" y="86"/>
                  </a:lnTo>
                  <a:lnTo>
                    <a:pt x="115" y="77"/>
                  </a:lnTo>
                  <a:lnTo>
                    <a:pt x="103" y="68"/>
                  </a:lnTo>
                  <a:lnTo>
                    <a:pt x="100" y="65"/>
                  </a:lnTo>
                  <a:lnTo>
                    <a:pt x="96" y="59"/>
                  </a:lnTo>
                  <a:lnTo>
                    <a:pt x="93" y="65"/>
                  </a:lnTo>
                  <a:lnTo>
                    <a:pt x="89" y="68"/>
                  </a:lnTo>
                  <a:lnTo>
                    <a:pt x="77" y="77"/>
                  </a:lnTo>
                  <a:lnTo>
                    <a:pt x="65" y="86"/>
                  </a:lnTo>
                  <a:lnTo>
                    <a:pt x="39" y="93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2" y="73"/>
                  </a:lnTo>
                  <a:lnTo>
                    <a:pt x="18" y="72"/>
                  </a:lnTo>
                  <a:lnTo>
                    <a:pt x="35" y="68"/>
                  </a:lnTo>
                  <a:lnTo>
                    <a:pt x="51" y="61"/>
                  </a:lnTo>
                  <a:lnTo>
                    <a:pt x="65" y="51"/>
                  </a:lnTo>
                  <a:lnTo>
                    <a:pt x="75" y="37"/>
                  </a:lnTo>
                  <a:lnTo>
                    <a:pt x="79" y="18"/>
                  </a:lnTo>
                  <a:lnTo>
                    <a:pt x="79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3600"/>
            <p:cNvSpPr>
              <a:spLocks/>
            </p:cNvSpPr>
            <p:nvPr/>
          </p:nvSpPr>
          <p:spPr bwMode="auto">
            <a:xfrm>
              <a:off x="3282951" y="4151314"/>
              <a:ext cx="69850" cy="104775"/>
            </a:xfrm>
            <a:custGeom>
              <a:avLst/>
              <a:gdLst>
                <a:gd name="T0" fmla="*/ 6 w 44"/>
                <a:gd name="T1" fmla="*/ 0 h 66"/>
                <a:gd name="T2" fmla="*/ 9 w 44"/>
                <a:gd name="T3" fmla="*/ 0 h 66"/>
                <a:gd name="T4" fmla="*/ 11 w 44"/>
                <a:gd name="T5" fmla="*/ 0 h 66"/>
                <a:gd name="T6" fmla="*/ 11 w 44"/>
                <a:gd name="T7" fmla="*/ 37 h 66"/>
                <a:gd name="T8" fmla="*/ 11 w 44"/>
                <a:gd name="T9" fmla="*/ 42 h 66"/>
                <a:gd name="T10" fmla="*/ 11 w 44"/>
                <a:gd name="T11" fmla="*/ 47 h 66"/>
                <a:gd name="T12" fmla="*/ 11 w 44"/>
                <a:gd name="T13" fmla="*/ 51 h 66"/>
                <a:gd name="T14" fmla="*/ 13 w 44"/>
                <a:gd name="T15" fmla="*/ 52 h 66"/>
                <a:gd name="T16" fmla="*/ 14 w 44"/>
                <a:gd name="T17" fmla="*/ 54 h 66"/>
                <a:gd name="T18" fmla="*/ 16 w 44"/>
                <a:gd name="T19" fmla="*/ 56 h 66"/>
                <a:gd name="T20" fmla="*/ 20 w 44"/>
                <a:gd name="T21" fmla="*/ 58 h 66"/>
                <a:gd name="T22" fmla="*/ 21 w 44"/>
                <a:gd name="T23" fmla="*/ 58 h 66"/>
                <a:gd name="T24" fmla="*/ 25 w 44"/>
                <a:gd name="T25" fmla="*/ 58 h 66"/>
                <a:gd name="T26" fmla="*/ 28 w 44"/>
                <a:gd name="T27" fmla="*/ 56 h 66"/>
                <a:gd name="T28" fmla="*/ 30 w 44"/>
                <a:gd name="T29" fmla="*/ 54 h 66"/>
                <a:gd name="T30" fmla="*/ 32 w 44"/>
                <a:gd name="T31" fmla="*/ 52 h 66"/>
                <a:gd name="T32" fmla="*/ 32 w 44"/>
                <a:gd name="T33" fmla="*/ 51 h 66"/>
                <a:gd name="T34" fmla="*/ 34 w 44"/>
                <a:gd name="T35" fmla="*/ 47 h 66"/>
                <a:gd name="T36" fmla="*/ 34 w 44"/>
                <a:gd name="T37" fmla="*/ 42 h 66"/>
                <a:gd name="T38" fmla="*/ 34 w 44"/>
                <a:gd name="T39" fmla="*/ 37 h 66"/>
                <a:gd name="T40" fmla="*/ 34 w 44"/>
                <a:gd name="T41" fmla="*/ 0 h 66"/>
                <a:gd name="T42" fmla="*/ 35 w 44"/>
                <a:gd name="T43" fmla="*/ 0 h 66"/>
                <a:gd name="T44" fmla="*/ 39 w 44"/>
                <a:gd name="T45" fmla="*/ 0 h 66"/>
                <a:gd name="T46" fmla="*/ 42 w 44"/>
                <a:gd name="T47" fmla="*/ 0 h 66"/>
                <a:gd name="T48" fmla="*/ 44 w 44"/>
                <a:gd name="T49" fmla="*/ 0 h 66"/>
                <a:gd name="T50" fmla="*/ 44 w 44"/>
                <a:gd name="T51" fmla="*/ 38 h 66"/>
                <a:gd name="T52" fmla="*/ 42 w 44"/>
                <a:gd name="T53" fmla="*/ 45 h 66"/>
                <a:gd name="T54" fmla="*/ 42 w 44"/>
                <a:gd name="T55" fmla="*/ 51 h 66"/>
                <a:gd name="T56" fmla="*/ 41 w 44"/>
                <a:gd name="T57" fmla="*/ 56 h 66"/>
                <a:gd name="T58" fmla="*/ 39 w 44"/>
                <a:gd name="T59" fmla="*/ 59 h 66"/>
                <a:gd name="T60" fmla="*/ 35 w 44"/>
                <a:gd name="T61" fmla="*/ 63 h 66"/>
                <a:gd name="T62" fmla="*/ 32 w 44"/>
                <a:gd name="T63" fmla="*/ 65 h 66"/>
                <a:gd name="T64" fmla="*/ 28 w 44"/>
                <a:gd name="T65" fmla="*/ 66 h 66"/>
                <a:gd name="T66" fmla="*/ 21 w 44"/>
                <a:gd name="T67" fmla="*/ 66 h 66"/>
                <a:gd name="T68" fmla="*/ 16 w 44"/>
                <a:gd name="T69" fmla="*/ 66 h 66"/>
                <a:gd name="T70" fmla="*/ 13 w 44"/>
                <a:gd name="T71" fmla="*/ 65 h 66"/>
                <a:gd name="T72" fmla="*/ 9 w 44"/>
                <a:gd name="T73" fmla="*/ 63 h 66"/>
                <a:gd name="T74" fmla="*/ 6 w 44"/>
                <a:gd name="T75" fmla="*/ 59 h 66"/>
                <a:gd name="T76" fmla="*/ 4 w 44"/>
                <a:gd name="T77" fmla="*/ 56 h 66"/>
                <a:gd name="T78" fmla="*/ 2 w 44"/>
                <a:gd name="T79" fmla="*/ 51 h 66"/>
                <a:gd name="T80" fmla="*/ 2 w 44"/>
                <a:gd name="T81" fmla="*/ 45 h 66"/>
                <a:gd name="T82" fmla="*/ 0 w 44"/>
                <a:gd name="T83" fmla="*/ 38 h 66"/>
                <a:gd name="T84" fmla="*/ 0 w 44"/>
                <a:gd name="T85" fmla="*/ 0 h 66"/>
                <a:gd name="T86" fmla="*/ 2 w 44"/>
                <a:gd name="T87" fmla="*/ 0 h 66"/>
                <a:gd name="T88" fmla="*/ 6 w 44"/>
                <a:gd name="T8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" h="66">
                  <a:moveTo>
                    <a:pt x="6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1" y="37"/>
                  </a:lnTo>
                  <a:lnTo>
                    <a:pt x="11" y="42"/>
                  </a:lnTo>
                  <a:lnTo>
                    <a:pt x="11" y="47"/>
                  </a:lnTo>
                  <a:lnTo>
                    <a:pt x="11" y="51"/>
                  </a:lnTo>
                  <a:lnTo>
                    <a:pt x="13" y="52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20" y="58"/>
                  </a:lnTo>
                  <a:lnTo>
                    <a:pt x="21" y="58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1"/>
                  </a:lnTo>
                  <a:lnTo>
                    <a:pt x="34" y="47"/>
                  </a:lnTo>
                  <a:lnTo>
                    <a:pt x="34" y="42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4" y="38"/>
                  </a:lnTo>
                  <a:lnTo>
                    <a:pt x="42" y="45"/>
                  </a:lnTo>
                  <a:lnTo>
                    <a:pt x="42" y="51"/>
                  </a:lnTo>
                  <a:lnTo>
                    <a:pt x="41" y="56"/>
                  </a:lnTo>
                  <a:lnTo>
                    <a:pt x="39" y="59"/>
                  </a:lnTo>
                  <a:lnTo>
                    <a:pt x="35" y="63"/>
                  </a:lnTo>
                  <a:lnTo>
                    <a:pt x="32" y="65"/>
                  </a:lnTo>
                  <a:lnTo>
                    <a:pt x="28" y="66"/>
                  </a:lnTo>
                  <a:lnTo>
                    <a:pt x="21" y="66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9" y="63"/>
                  </a:lnTo>
                  <a:lnTo>
                    <a:pt x="6" y="59"/>
                  </a:lnTo>
                  <a:lnTo>
                    <a:pt x="4" y="56"/>
                  </a:lnTo>
                  <a:lnTo>
                    <a:pt x="2" y="51"/>
                  </a:lnTo>
                  <a:lnTo>
                    <a:pt x="2" y="45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3601"/>
            <p:cNvSpPr>
              <a:spLocks/>
            </p:cNvSpPr>
            <p:nvPr/>
          </p:nvSpPr>
          <p:spPr bwMode="auto">
            <a:xfrm>
              <a:off x="4378326" y="4151314"/>
              <a:ext cx="52388" cy="103188"/>
            </a:xfrm>
            <a:custGeom>
              <a:avLst/>
              <a:gdLst>
                <a:gd name="T0" fmla="*/ 0 w 33"/>
                <a:gd name="T1" fmla="*/ 0 h 65"/>
                <a:gd name="T2" fmla="*/ 31 w 33"/>
                <a:gd name="T3" fmla="*/ 0 h 65"/>
                <a:gd name="T4" fmla="*/ 31 w 33"/>
                <a:gd name="T5" fmla="*/ 0 h 65"/>
                <a:gd name="T6" fmla="*/ 33 w 33"/>
                <a:gd name="T7" fmla="*/ 5 h 65"/>
                <a:gd name="T8" fmla="*/ 33 w 33"/>
                <a:gd name="T9" fmla="*/ 7 h 65"/>
                <a:gd name="T10" fmla="*/ 31 w 33"/>
                <a:gd name="T11" fmla="*/ 9 h 65"/>
                <a:gd name="T12" fmla="*/ 31 w 33"/>
                <a:gd name="T13" fmla="*/ 9 h 65"/>
                <a:gd name="T14" fmla="*/ 17 w 33"/>
                <a:gd name="T15" fmla="*/ 9 h 65"/>
                <a:gd name="T16" fmla="*/ 14 w 33"/>
                <a:gd name="T17" fmla="*/ 9 h 65"/>
                <a:gd name="T18" fmla="*/ 10 w 33"/>
                <a:gd name="T19" fmla="*/ 9 h 65"/>
                <a:gd name="T20" fmla="*/ 9 w 33"/>
                <a:gd name="T21" fmla="*/ 9 h 65"/>
                <a:gd name="T22" fmla="*/ 9 w 33"/>
                <a:gd name="T23" fmla="*/ 26 h 65"/>
                <a:gd name="T24" fmla="*/ 17 w 33"/>
                <a:gd name="T25" fmla="*/ 26 h 65"/>
                <a:gd name="T26" fmla="*/ 23 w 33"/>
                <a:gd name="T27" fmla="*/ 26 h 65"/>
                <a:gd name="T28" fmla="*/ 26 w 33"/>
                <a:gd name="T29" fmla="*/ 26 h 65"/>
                <a:gd name="T30" fmla="*/ 28 w 33"/>
                <a:gd name="T31" fmla="*/ 26 h 65"/>
                <a:gd name="T32" fmla="*/ 28 w 33"/>
                <a:gd name="T33" fmla="*/ 28 h 65"/>
                <a:gd name="T34" fmla="*/ 28 w 33"/>
                <a:gd name="T35" fmla="*/ 31 h 65"/>
                <a:gd name="T36" fmla="*/ 28 w 33"/>
                <a:gd name="T37" fmla="*/ 33 h 65"/>
                <a:gd name="T38" fmla="*/ 28 w 33"/>
                <a:gd name="T39" fmla="*/ 35 h 65"/>
                <a:gd name="T40" fmla="*/ 28 w 33"/>
                <a:gd name="T41" fmla="*/ 35 h 65"/>
                <a:gd name="T42" fmla="*/ 9 w 33"/>
                <a:gd name="T43" fmla="*/ 35 h 65"/>
                <a:gd name="T44" fmla="*/ 9 w 33"/>
                <a:gd name="T45" fmla="*/ 56 h 65"/>
                <a:gd name="T46" fmla="*/ 10 w 33"/>
                <a:gd name="T47" fmla="*/ 56 h 65"/>
                <a:gd name="T48" fmla="*/ 14 w 33"/>
                <a:gd name="T49" fmla="*/ 56 h 65"/>
                <a:gd name="T50" fmla="*/ 19 w 33"/>
                <a:gd name="T51" fmla="*/ 56 h 65"/>
                <a:gd name="T52" fmla="*/ 23 w 33"/>
                <a:gd name="T53" fmla="*/ 56 h 65"/>
                <a:gd name="T54" fmla="*/ 28 w 33"/>
                <a:gd name="T55" fmla="*/ 56 h 65"/>
                <a:gd name="T56" fmla="*/ 31 w 33"/>
                <a:gd name="T57" fmla="*/ 56 h 65"/>
                <a:gd name="T58" fmla="*/ 33 w 33"/>
                <a:gd name="T59" fmla="*/ 56 h 65"/>
                <a:gd name="T60" fmla="*/ 33 w 33"/>
                <a:gd name="T61" fmla="*/ 58 h 65"/>
                <a:gd name="T62" fmla="*/ 33 w 33"/>
                <a:gd name="T63" fmla="*/ 61 h 65"/>
                <a:gd name="T64" fmla="*/ 33 w 33"/>
                <a:gd name="T65" fmla="*/ 63 h 65"/>
                <a:gd name="T66" fmla="*/ 33 w 33"/>
                <a:gd name="T67" fmla="*/ 65 h 65"/>
                <a:gd name="T68" fmla="*/ 33 w 33"/>
                <a:gd name="T69" fmla="*/ 65 h 65"/>
                <a:gd name="T70" fmla="*/ 0 w 33"/>
                <a:gd name="T71" fmla="*/ 65 h 65"/>
                <a:gd name="T72" fmla="*/ 0 w 33"/>
                <a:gd name="T7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65">
                  <a:moveTo>
                    <a:pt x="0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17" y="9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9" y="9"/>
                  </a:lnTo>
                  <a:lnTo>
                    <a:pt x="9" y="26"/>
                  </a:lnTo>
                  <a:lnTo>
                    <a:pt x="17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9" y="35"/>
                  </a:lnTo>
                  <a:lnTo>
                    <a:pt x="9" y="56"/>
                  </a:lnTo>
                  <a:lnTo>
                    <a:pt x="10" y="56"/>
                  </a:lnTo>
                  <a:lnTo>
                    <a:pt x="14" y="56"/>
                  </a:lnTo>
                  <a:lnTo>
                    <a:pt x="19" y="56"/>
                  </a:lnTo>
                  <a:lnTo>
                    <a:pt x="23" y="56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61"/>
                  </a:lnTo>
                  <a:lnTo>
                    <a:pt x="33" y="63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3602"/>
            <p:cNvSpPr>
              <a:spLocks/>
            </p:cNvSpPr>
            <p:nvPr/>
          </p:nvSpPr>
          <p:spPr bwMode="auto">
            <a:xfrm>
              <a:off x="4286251" y="4151314"/>
              <a:ext cx="77788" cy="104775"/>
            </a:xfrm>
            <a:custGeom>
              <a:avLst/>
              <a:gdLst>
                <a:gd name="T0" fmla="*/ 5 w 49"/>
                <a:gd name="T1" fmla="*/ 0 h 66"/>
                <a:gd name="T2" fmla="*/ 9 w 49"/>
                <a:gd name="T3" fmla="*/ 0 h 66"/>
                <a:gd name="T4" fmla="*/ 11 w 49"/>
                <a:gd name="T5" fmla="*/ 0 h 66"/>
                <a:gd name="T6" fmla="*/ 11 w 49"/>
                <a:gd name="T7" fmla="*/ 0 h 66"/>
                <a:gd name="T8" fmla="*/ 12 w 49"/>
                <a:gd name="T9" fmla="*/ 3 h 66"/>
                <a:gd name="T10" fmla="*/ 14 w 49"/>
                <a:gd name="T11" fmla="*/ 14 h 66"/>
                <a:gd name="T12" fmla="*/ 18 w 49"/>
                <a:gd name="T13" fmla="*/ 26 h 66"/>
                <a:gd name="T14" fmla="*/ 21 w 49"/>
                <a:gd name="T15" fmla="*/ 38 h 66"/>
                <a:gd name="T16" fmla="*/ 25 w 49"/>
                <a:gd name="T17" fmla="*/ 49 h 66"/>
                <a:gd name="T18" fmla="*/ 25 w 49"/>
                <a:gd name="T19" fmla="*/ 54 h 66"/>
                <a:gd name="T20" fmla="*/ 26 w 49"/>
                <a:gd name="T21" fmla="*/ 49 h 66"/>
                <a:gd name="T22" fmla="*/ 30 w 49"/>
                <a:gd name="T23" fmla="*/ 38 h 66"/>
                <a:gd name="T24" fmla="*/ 33 w 49"/>
                <a:gd name="T25" fmla="*/ 26 h 66"/>
                <a:gd name="T26" fmla="*/ 35 w 49"/>
                <a:gd name="T27" fmla="*/ 14 h 66"/>
                <a:gd name="T28" fmla="*/ 39 w 49"/>
                <a:gd name="T29" fmla="*/ 3 h 66"/>
                <a:gd name="T30" fmla="*/ 39 w 49"/>
                <a:gd name="T31" fmla="*/ 0 h 66"/>
                <a:gd name="T32" fmla="*/ 40 w 49"/>
                <a:gd name="T33" fmla="*/ 0 h 66"/>
                <a:gd name="T34" fmla="*/ 44 w 49"/>
                <a:gd name="T35" fmla="*/ 0 h 66"/>
                <a:gd name="T36" fmla="*/ 46 w 49"/>
                <a:gd name="T37" fmla="*/ 0 h 66"/>
                <a:gd name="T38" fmla="*/ 46 w 49"/>
                <a:gd name="T39" fmla="*/ 0 h 66"/>
                <a:gd name="T40" fmla="*/ 49 w 49"/>
                <a:gd name="T41" fmla="*/ 0 h 66"/>
                <a:gd name="T42" fmla="*/ 49 w 49"/>
                <a:gd name="T43" fmla="*/ 0 h 66"/>
                <a:gd name="T44" fmla="*/ 30 w 49"/>
                <a:gd name="T45" fmla="*/ 65 h 66"/>
                <a:gd name="T46" fmla="*/ 30 w 49"/>
                <a:gd name="T47" fmla="*/ 65 h 66"/>
                <a:gd name="T48" fmla="*/ 28 w 49"/>
                <a:gd name="T49" fmla="*/ 66 h 66"/>
                <a:gd name="T50" fmla="*/ 25 w 49"/>
                <a:gd name="T51" fmla="*/ 66 h 66"/>
                <a:gd name="T52" fmla="*/ 23 w 49"/>
                <a:gd name="T53" fmla="*/ 66 h 66"/>
                <a:gd name="T54" fmla="*/ 19 w 49"/>
                <a:gd name="T55" fmla="*/ 65 h 66"/>
                <a:gd name="T56" fmla="*/ 19 w 49"/>
                <a:gd name="T57" fmla="*/ 65 h 66"/>
                <a:gd name="T58" fmla="*/ 0 w 49"/>
                <a:gd name="T59" fmla="*/ 0 h 66"/>
                <a:gd name="T60" fmla="*/ 2 w 49"/>
                <a:gd name="T61" fmla="*/ 0 h 66"/>
                <a:gd name="T62" fmla="*/ 4 w 49"/>
                <a:gd name="T63" fmla="*/ 0 h 66"/>
                <a:gd name="T64" fmla="*/ 5 w 49"/>
                <a:gd name="T6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66">
                  <a:moveTo>
                    <a:pt x="5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8" y="26"/>
                  </a:lnTo>
                  <a:lnTo>
                    <a:pt x="21" y="38"/>
                  </a:lnTo>
                  <a:lnTo>
                    <a:pt x="25" y="49"/>
                  </a:lnTo>
                  <a:lnTo>
                    <a:pt x="25" y="54"/>
                  </a:lnTo>
                  <a:lnTo>
                    <a:pt x="26" y="49"/>
                  </a:lnTo>
                  <a:lnTo>
                    <a:pt x="30" y="38"/>
                  </a:lnTo>
                  <a:lnTo>
                    <a:pt x="33" y="26"/>
                  </a:lnTo>
                  <a:lnTo>
                    <a:pt x="35" y="14"/>
                  </a:lnTo>
                  <a:lnTo>
                    <a:pt x="39" y="3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28" y="66"/>
                  </a:lnTo>
                  <a:lnTo>
                    <a:pt x="25" y="66"/>
                  </a:lnTo>
                  <a:lnTo>
                    <a:pt x="23" y="66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3603"/>
            <p:cNvSpPr>
              <a:spLocks/>
            </p:cNvSpPr>
            <p:nvPr/>
          </p:nvSpPr>
          <p:spPr bwMode="auto">
            <a:xfrm>
              <a:off x="3467101" y="4151314"/>
              <a:ext cx="65088" cy="104775"/>
            </a:xfrm>
            <a:custGeom>
              <a:avLst/>
              <a:gdLst>
                <a:gd name="T0" fmla="*/ 5 w 41"/>
                <a:gd name="T1" fmla="*/ 0 h 66"/>
                <a:gd name="T2" fmla="*/ 7 w 41"/>
                <a:gd name="T3" fmla="*/ 0 h 66"/>
                <a:gd name="T4" fmla="*/ 8 w 41"/>
                <a:gd name="T5" fmla="*/ 0 h 66"/>
                <a:gd name="T6" fmla="*/ 8 w 41"/>
                <a:gd name="T7" fmla="*/ 0 h 66"/>
                <a:gd name="T8" fmla="*/ 10 w 41"/>
                <a:gd name="T9" fmla="*/ 3 h 66"/>
                <a:gd name="T10" fmla="*/ 14 w 41"/>
                <a:gd name="T11" fmla="*/ 12 h 66"/>
                <a:gd name="T12" fmla="*/ 21 w 41"/>
                <a:gd name="T13" fmla="*/ 23 h 66"/>
                <a:gd name="T14" fmla="*/ 26 w 41"/>
                <a:gd name="T15" fmla="*/ 33 h 66"/>
                <a:gd name="T16" fmla="*/ 31 w 41"/>
                <a:gd name="T17" fmla="*/ 42 h 66"/>
                <a:gd name="T18" fmla="*/ 33 w 41"/>
                <a:gd name="T19" fmla="*/ 47 h 66"/>
                <a:gd name="T20" fmla="*/ 33 w 41"/>
                <a:gd name="T21" fmla="*/ 40 h 66"/>
                <a:gd name="T22" fmla="*/ 33 w 41"/>
                <a:gd name="T23" fmla="*/ 30 h 66"/>
                <a:gd name="T24" fmla="*/ 33 w 41"/>
                <a:gd name="T25" fmla="*/ 16 h 66"/>
                <a:gd name="T26" fmla="*/ 33 w 41"/>
                <a:gd name="T27" fmla="*/ 5 h 66"/>
                <a:gd name="T28" fmla="*/ 33 w 41"/>
                <a:gd name="T29" fmla="*/ 0 h 66"/>
                <a:gd name="T30" fmla="*/ 33 w 41"/>
                <a:gd name="T31" fmla="*/ 0 h 66"/>
                <a:gd name="T32" fmla="*/ 34 w 41"/>
                <a:gd name="T33" fmla="*/ 0 h 66"/>
                <a:gd name="T34" fmla="*/ 38 w 41"/>
                <a:gd name="T35" fmla="*/ 0 h 66"/>
                <a:gd name="T36" fmla="*/ 40 w 41"/>
                <a:gd name="T37" fmla="*/ 0 h 66"/>
                <a:gd name="T38" fmla="*/ 41 w 41"/>
                <a:gd name="T39" fmla="*/ 0 h 66"/>
                <a:gd name="T40" fmla="*/ 41 w 41"/>
                <a:gd name="T41" fmla="*/ 0 h 66"/>
                <a:gd name="T42" fmla="*/ 41 w 41"/>
                <a:gd name="T43" fmla="*/ 65 h 66"/>
                <a:gd name="T44" fmla="*/ 41 w 41"/>
                <a:gd name="T45" fmla="*/ 65 h 66"/>
                <a:gd name="T46" fmla="*/ 40 w 41"/>
                <a:gd name="T47" fmla="*/ 66 h 66"/>
                <a:gd name="T48" fmla="*/ 38 w 41"/>
                <a:gd name="T49" fmla="*/ 66 h 66"/>
                <a:gd name="T50" fmla="*/ 36 w 41"/>
                <a:gd name="T51" fmla="*/ 66 h 66"/>
                <a:gd name="T52" fmla="*/ 33 w 41"/>
                <a:gd name="T53" fmla="*/ 65 h 66"/>
                <a:gd name="T54" fmla="*/ 33 w 41"/>
                <a:gd name="T55" fmla="*/ 65 h 66"/>
                <a:gd name="T56" fmla="*/ 31 w 41"/>
                <a:gd name="T57" fmla="*/ 61 h 66"/>
                <a:gd name="T58" fmla="*/ 27 w 41"/>
                <a:gd name="T59" fmla="*/ 54 h 66"/>
                <a:gd name="T60" fmla="*/ 22 w 41"/>
                <a:gd name="T61" fmla="*/ 44 h 66"/>
                <a:gd name="T62" fmla="*/ 15 w 41"/>
                <a:gd name="T63" fmla="*/ 31 h 66"/>
                <a:gd name="T64" fmla="*/ 12 w 41"/>
                <a:gd name="T65" fmla="*/ 23 h 66"/>
                <a:gd name="T66" fmla="*/ 8 w 41"/>
                <a:gd name="T67" fmla="*/ 19 h 66"/>
                <a:gd name="T68" fmla="*/ 8 w 41"/>
                <a:gd name="T69" fmla="*/ 65 h 66"/>
                <a:gd name="T70" fmla="*/ 8 w 41"/>
                <a:gd name="T71" fmla="*/ 65 h 66"/>
                <a:gd name="T72" fmla="*/ 7 w 41"/>
                <a:gd name="T73" fmla="*/ 66 h 66"/>
                <a:gd name="T74" fmla="*/ 5 w 41"/>
                <a:gd name="T75" fmla="*/ 66 h 66"/>
                <a:gd name="T76" fmla="*/ 3 w 41"/>
                <a:gd name="T77" fmla="*/ 66 h 66"/>
                <a:gd name="T78" fmla="*/ 1 w 41"/>
                <a:gd name="T79" fmla="*/ 65 h 66"/>
                <a:gd name="T80" fmla="*/ 0 w 41"/>
                <a:gd name="T81" fmla="*/ 65 h 66"/>
                <a:gd name="T82" fmla="*/ 0 w 41"/>
                <a:gd name="T83" fmla="*/ 0 h 66"/>
                <a:gd name="T84" fmla="*/ 1 w 41"/>
                <a:gd name="T85" fmla="*/ 0 h 66"/>
                <a:gd name="T86" fmla="*/ 3 w 41"/>
                <a:gd name="T87" fmla="*/ 0 h 66"/>
                <a:gd name="T88" fmla="*/ 5 w 41"/>
                <a:gd name="T8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" h="66">
                  <a:moveTo>
                    <a:pt x="5" y="0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3"/>
                  </a:lnTo>
                  <a:lnTo>
                    <a:pt x="14" y="12"/>
                  </a:lnTo>
                  <a:lnTo>
                    <a:pt x="21" y="23"/>
                  </a:lnTo>
                  <a:lnTo>
                    <a:pt x="26" y="33"/>
                  </a:lnTo>
                  <a:lnTo>
                    <a:pt x="31" y="42"/>
                  </a:lnTo>
                  <a:lnTo>
                    <a:pt x="33" y="47"/>
                  </a:lnTo>
                  <a:lnTo>
                    <a:pt x="33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33" y="5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65"/>
                  </a:lnTo>
                  <a:lnTo>
                    <a:pt x="41" y="65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31" y="61"/>
                  </a:lnTo>
                  <a:lnTo>
                    <a:pt x="27" y="54"/>
                  </a:lnTo>
                  <a:lnTo>
                    <a:pt x="22" y="44"/>
                  </a:lnTo>
                  <a:lnTo>
                    <a:pt x="15" y="31"/>
                  </a:lnTo>
                  <a:lnTo>
                    <a:pt x="12" y="23"/>
                  </a:lnTo>
                  <a:lnTo>
                    <a:pt x="8" y="19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3" y="66"/>
                  </a:lnTo>
                  <a:lnTo>
                    <a:pt x="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3604"/>
            <p:cNvSpPr>
              <a:spLocks/>
            </p:cNvSpPr>
            <p:nvPr/>
          </p:nvSpPr>
          <p:spPr bwMode="auto">
            <a:xfrm>
              <a:off x="3122613" y="4151314"/>
              <a:ext cx="52388" cy="103188"/>
            </a:xfrm>
            <a:custGeom>
              <a:avLst/>
              <a:gdLst>
                <a:gd name="T0" fmla="*/ 0 w 33"/>
                <a:gd name="T1" fmla="*/ 0 h 65"/>
                <a:gd name="T2" fmla="*/ 33 w 33"/>
                <a:gd name="T3" fmla="*/ 0 h 65"/>
                <a:gd name="T4" fmla="*/ 33 w 33"/>
                <a:gd name="T5" fmla="*/ 0 h 65"/>
                <a:gd name="T6" fmla="*/ 33 w 33"/>
                <a:gd name="T7" fmla="*/ 5 h 65"/>
                <a:gd name="T8" fmla="*/ 33 w 33"/>
                <a:gd name="T9" fmla="*/ 7 h 65"/>
                <a:gd name="T10" fmla="*/ 33 w 33"/>
                <a:gd name="T11" fmla="*/ 9 h 65"/>
                <a:gd name="T12" fmla="*/ 33 w 33"/>
                <a:gd name="T13" fmla="*/ 9 h 65"/>
                <a:gd name="T14" fmla="*/ 19 w 33"/>
                <a:gd name="T15" fmla="*/ 9 h 65"/>
                <a:gd name="T16" fmla="*/ 14 w 33"/>
                <a:gd name="T17" fmla="*/ 9 h 65"/>
                <a:gd name="T18" fmla="*/ 11 w 33"/>
                <a:gd name="T19" fmla="*/ 9 h 65"/>
                <a:gd name="T20" fmla="*/ 9 w 33"/>
                <a:gd name="T21" fmla="*/ 9 h 65"/>
                <a:gd name="T22" fmla="*/ 9 w 33"/>
                <a:gd name="T23" fmla="*/ 26 h 65"/>
                <a:gd name="T24" fmla="*/ 19 w 33"/>
                <a:gd name="T25" fmla="*/ 26 h 65"/>
                <a:gd name="T26" fmla="*/ 23 w 33"/>
                <a:gd name="T27" fmla="*/ 26 h 65"/>
                <a:gd name="T28" fmla="*/ 26 w 33"/>
                <a:gd name="T29" fmla="*/ 26 h 65"/>
                <a:gd name="T30" fmla="*/ 28 w 33"/>
                <a:gd name="T31" fmla="*/ 26 h 65"/>
                <a:gd name="T32" fmla="*/ 28 w 33"/>
                <a:gd name="T33" fmla="*/ 28 h 65"/>
                <a:gd name="T34" fmla="*/ 28 w 33"/>
                <a:gd name="T35" fmla="*/ 31 h 65"/>
                <a:gd name="T36" fmla="*/ 28 w 33"/>
                <a:gd name="T37" fmla="*/ 33 h 65"/>
                <a:gd name="T38" fmla="*/ 28 w 33"/>
                <a:gd name="T39" fmla="*/ 35 h 65"/>
                <a:gd name="T40" fmla="*/ 28 w 33"/>
                <a:gd name="T41" fmla="*/ 35 h 65"/>
                <a:gd name="T42" fmla="*/ 9 w 33"/>
                <a:gd name="T43" fmla="*/ 35 h 65"/>
                <a:gd name="T44" fmla="*/ 9 w 33"/>
                <a:gd name="T45" fmla="*/ 56 h 65"/>
                <a:gd name="T46" fmla="*/ 11 w 33"/>
                <a:gd name="T47" fmla="*/ 56 h 65"/>
                <a:gd name="T48" fmla="*/ 14 w 33"/>
                <a:gd name="T49" fmla="*/ 56 h 65"/>
                <a:gd name="T50" fmla="*/ 19 w 33"/>
                <a:gd name="T51" fmla="*/ 56 h 65"/>
                <a:gd name="T52" fmla="*/ 25 w 33"/>
                <a:gd name="T53" fmla="*/ 56 h 65"/>
                <a:gd name="T54" fmla="*/ 28 w 33"/>
                <a:gd name="T55" fmla="*/ 56 h 65"/>
                <a:gd name="T56" fmla="*/ 32 w 33"/>
                <a:gd name="T57" fmla="*/ 56 h 65"/>
                <a:gd name="T58" fmla="*/ 33 w 33"/>
                <a:gd name="T59" fmla="*/ 56 h 65"/>
                <a:gd name="T60" fmla="*/ 33 w 33"/>
                <a:gd name="T61" fmla="*/ 58 h 65"/>
                <a:gd name="T62" fmla="*/ 33 w 33"/>
                <a:gd name="T63" fmla="*/ 61 h 65"/>
                <a:gd name="T64" fmla="*/ 33 w 33"/>
                <a:gd name="T65" fmla="*/ 63 h 65"/>
                <a:gd name="T66" fmla="*/ 33 w 33"/>
                <a:gd name="T67" fmla="*/ 65 h 65"/>
                <a:gd name="T68" fmla="*/ 33 w 33"/>
                <a:gd name="T69" fmla="*/ 65 h 65"/>
                <a:gd name="T70" fmla="*/ 0 w 33"/>
                <a:gd name="T71" fmla="*/ 65 h 65"/>
                <a:gd name="T72" fmla="*/ 0 w 33"/>
                <a:gd name="T7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65">
                  <a:moveTo>
                    <a:pt x="0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19" y="9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26"/>
                  </a:lnTo>
                  <a:lnTo>
                    <a:pt x="19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9" y="35"/>
                  </a:lnTo>
                  <a:lnTo>
                    <a:pt x="9" y="56"/>
                  </a:lnTo>
                  <a:lnTo>
                    <a:pt x="11" y="56"/>
                  </a:lnTo>
                  <a:lnTo>
                    <a:pt x="14" y="56"/>
                  </a:lnTo>
                  <a:lnTo>
                    <a:pt x="19" y="56"/>
                  </a:lnTo>
                  <a:lnTo>
                    <a:pt x="25" y="56"/>
                  </a:lnTo>
                  <a:lnTo>
                    <a:pt x="28" y="56"/>
                  </a:lnTo>
                  <a:lnTo>
                    <a:pt x="32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61"/>
                  </a:lnTo>
                  <a:lnTo>
                    <a:pt x="33" y="63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3605"/>
            <p:cNvSpPr>
              <a:spLocks/>
            </p:cNvSpPr>
            <p:nvPr/>
          </p:nvSpPr>
          <p:spPr bwMode="auto">
            <a:xfrm>
              <a:off x="3989388" y="4151314"/>
              <a:ext cx="53975" cy="103188"/>
            </a:xfrm>
            <a:custGeom>
              <a:avLst/>
              <a:gdLst>
                <a:gd name="T0" fmla="*/ 6 w 34"/>
                <a:gd name="T1" fmla="*/ 0 h 65"/>
                <a:gd name="T2" fmla="*/ 7 w 34"/>
                <a:gd name="T3" fmla="*/ 0 h 65"/>
                <a:gd name="T4" fmla="*/ 9 w 34"/>
                <a:gd name="T5" fmla="*/ 0 h 65"/>
                <a:gd name="T6" fmla="*/ 9 w 34"/>
                <a:gd name="T7" fmla="*/ 0 h 65"/>
                <a:gd name="T8" fmla="*/ 9 w 34"/>
                <a:gd name="T9" fmla="*/ 56 h 65"/>
                <a:gd name="T10" fmla="*/ 11 w 34"/>
                <a:gd name="T11" fmla="*/ 56 h 65"/>
                <a:gd name="T12" fmla="*/ 14 w 34"/>
                <a:gd name="T13" fmla="*/ 56 h 65"/>
                <a:gd name="T14" fmla="*/ 20 w 34"/>
                <a:gd name="T15" fmla="*/ 56 h 65"/>
                <a:gd name="T16" fmla="*/ 25 w 34"/>
                <a:gd name="T17" fmla="*/ 56 h 65"/>
                <a:gd name="T18" fmla="*/ 28 w 34"/>
                <a:gd name="T19" fmla="*/ 56 h 65"/>
                <a:gd name="T20" fmla="*/ 32 w 34"/>
                <a:gd name="T21" fmla="*/ 56 h 65"/>
                <a:gd name="T22" fmla="*/ 32 w 34"/>
                <a:gd name="T23" fmla="*/ 56 h 65"/>
                <a:gd name="T24" fmla="*/ 32 w 34"/>
                <a:gd name="T25" fmla="*/ 56 h 65"/>
                <a:gd name="T26" fmla="*/ 34 w 34"/>
                <a:gd name="T27" fmla="*/ 59 h 65"/>
                <a:gd name="T28" fmla="*/ 34 w 34"/>
                <a:gd name="T29" fmla="*/ 61 h 65"/>
                <a:gd name="T30" fmla="*/ 32 w 34"/>
                <a:gd name="T31" fmla="*/ 65 h 65"/>
                <a:gd name="T32" fmla="*/ 32 w 34"/>
                <a:gd name="T33" fmla="*/ 65 h 65"/>
                <a:gd name="T34" fmla="*/ 0 w 34"/>
                <a:gd name="T35" fmla="*/ 65 h 65"/>
                <a:gd name="T36" fmla="*/ 0 w 34"/>
                <a:gd name="T37" fmla="*/ 0 h 65"/>
                <a:gd name="T38" fmla="*/ 2 w 34"/>
                <a:gd name="T39" fmla="*/ 0 h 65"/>
                <a:gd name="T40" fmla="*/ 4 w 34"/>
                <a:gd name="T41" fmla="*/ 0 h 65"/>
                <a:gd name="T42" fmla="*/ 6 w 34"/>
                <a:gd name="T4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65">
                  <a:moveTo>
                    <a:pt x="6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56"/>
                  </a:lnTo>
                  <a:lnTo>
                    <a:pt x="11" y="56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25" y="56"/>
                  </a:lnTo>
                  <a:lnTo>
                    <a:pt x="28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4" y="59"/>
                  </a:lnTo>
                  <a:lnTo>
                    <a:pt x="34" y="61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3606"/>
            <p:cNvSpPr>
              <a:spLocks/>
            </p:cNvSpPr>
            <p:nvPr/>
          </p:nvSpPr>
          <p:spPr bwMode="auto">
            <a:xfrm>
              <a:off x="3694113" y="4151314"/>
              <a:ext cx="12700" cy="104775"/>
            </a:xfrm>
            <a:custGeom>
              <a:avLst/>
              <a:gdLst>
                <a:gd name="T0" fmla="*/ 5 w 8"/>
                <a:gd name="T1" fmla="*/ 0 h 66"/>
                <a:gd name="T2" fmla="*/ 7 w 8"/>
                <a:gd name="T3" fmla="*/ 0 h 66"/>
                <a:gd name="T4" fmla="*/ 8 w 8"/>
                <a:gd name="T5" fmla="*/ 0 h 66"/>
                <a:gd name="T6" fmla="*/ 8 w 8"/>
                <a:gd name="T7" fmla="*/ 0 h 66"/>
                <a:gd name="T8" fmla="*/ 8 w 8"/>
                <a:gd name="T9" fmla="*/ 65 h 66"/>
                <a:gd name="T10" fmla="*/ 8 w 8"/>
                <a:gd name="T11" fmla="*/ 65 h 66"/>
                <a:gd name="T12" fmla="*/ 7 w 8"/>
                <a:gd name="T13" fmla="*/ 66 h 66"/>
                <a:gd name="T14" fmla="*/ 5 w 8"/>
                <a:gd name="T15" fmla="*/ 66 h 66"/>
                <a:gd name="T16" fmla="*/ 1 w 8"/>
                <a:gd name="T17" fmla="*/ 66 h 66"/>
                <a:gd name="T18" fmla="*/ 0 w 8"/>
                <a:gd name="T19" fmla="*/ 65 h 66"/>
                <a:gd name="T20" fmla="*/ 0 w 8"/>
                <a:gd name="T21" fmla="*/ 65 h 66"/>
                <a:gd name="T22" fmla="*/ 0 w 8"/>
                <a:gd name="T23" fmla="*/ 0 h 66"/>
                <a:gd name="T24" fmla="*/ 0 w 8"/>
                <a:gd name="T25" fmla="*/ 0 h 66"/>
                <a:gd name="T26" fmla="*/ 3 w 8"/>
                <a:gd name="T27" fmla="*/ 0 h 66"/>
                <a:gd name="T28" fmla="*/ 5 w 8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66">
                  <a:moveTo>
                    <a:pt x="5" y="0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1" y="6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3607"/>
            <p:cNvSpPr>
              <a:spLocks/>
            </p:cNvSpPr>
            <p:nvPr/>
          </p:nvSpPr>
          <p:spPr bwMode="auto">
            <a:xfrm>
              <a:off x="3371851" y="4151314"/>
              <a:ext cx="50800" cy="103188"/>
            </a:xfrm>
            <a:custGeom>
              <a:avLst/>
              <a:gdLst>
                <a:gd name="T0" fmla="*/ 5 w 32"/>
                <a:gd name="T1" fmla="*/ 0 h 65"/>
                <a:gd name="T2" fmla="*/ 7 w 32"/>
                <a:gd name="T3" fmla="*/ 0 h 65"/>
                <a:gd name="T4" fmla="*/ 9 w 32"/>
                <a:gd name="T5" fmla="*/ 0 h 65"/>
                <a:gd name="T6" fmla="*/ 9 w 32"/>
                <a:gd name="T7" fmla="*/ 0 h 65"/>
                <a:gd name="T8" fmla="*/ 9 w 32"/>
                <a:gd name="T9" fmla="*/ 56 h 65"/>
                <a:gd name="T10" fmla="*/ 11 w 32"/>
                <a:gd name="T11" fmla="*/ 56 h 65"/>
                <a:gd name="T12" fmla="*/ 14 w 32"/>
                <a:gd name="T13" fmla="*/ 56 h 65"/>
                <a:gd name="T14" fmla="*/ 19 w 32"/>
                <a:gd name="T15" fmla="*/ 56 h 65"/>
                <a:gd name="T16" fmla="*/ 23 w 32"/>
                <a:gd name="T17" fmla="*/ 56 h 65"/>
                <a:gd name="T18" fmla="*/ 28 w 32"/>
                <a:gd name="T19" fmla="*/ 56 h 65"/>
                <a:gd name="T20" fmla="*/ 32 w 32"/>
                <a:gd name="T21" fmla="*/ 56 h 65"/>
                <a:gd name="T22" fmla="*/ 32 w 32"/>
                <a:gd name="T23" fmla="*/ 56 h 65"/>
                <a:gd name="T24" fmla="*/ 32 w 32"/>
                <a:gd name="T25" fmla="*/ 56 h 65"/>
                <a:gd name="T26" fmla="*/ 32 w 32"/>
                <a:gd name="T27" fmla="*/ 59 h 65"/>
                <a:gd name="T28" fmla="*/ 32 w 32"/>
                <a:gd name="T29" fmla="*/ 61 h 65"/>
                <a:gd name="T30" fmla="*/ 32 w 32"/>
                <a:gd name="T31" fmla="*/ 65 h 65"/>
                <a:gd name="T32" fmla="*/ 32 w 32"/>
                <a:gd name="T33" fmla="*/ 65 h 65"/>
                <a:gd name="T34" fmla="*/ 0 w 32"/>
                <a:gd name="T35" fmla="*/ 65 h 65"/>
                <a:gd name="T36" fmla="*/ 0 w 32"/>
                <a:gd name="T37" fmla="*/ 0 h 65"/>
                <a:gd name="T38" fmla="*/ 0 w 32"/>
                <a:gd name="T39" fmla="*/ 0 h 65"/>
                <a:gd name="T40" fmla="*/ 2 w 32"/>
                <a:gd name="T41" fmla="*/ 0 h 65"/>
                <a:gd name="T42" fmla="*/ 5 w 32"/>
                <a:gd name="T4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65">
                  <a:moveTo>
                    <a:pt x="5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56"/>
                  </a:lnTo>
                  <a:lnTo>
                    <a:pt x="11" y="56"/>
                  </a:lnTo>
                  <a:lnTo>
                    <a:pt x="14" y="56"/>
                  </a:lnTo>
                  <a:lnTo>
                    <a:pt x="19" y="56"/>
                  </a:lnTo>
                  <a:lnTo>
                    <a:pt x="23" y="56"/>
                  </a:lnTo>
                  <a:lnTo>
                    <a:pt x="28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2" y="59"/>
                  </a:lnTo>
                  <a:lnTo>
                    <a:pt x="32" y="61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3608"/>
            <p:cNvSpPr>
              <a:spLocks/>
            </p:cNvSpPr>
            <p:nvPr/>
          </p:nvSpPr>
          <p:spPr bwMode="auto">
            <a:xfrm>
              <a:off x="4259263" y="4151314"/>
              <a:ext cx="15875" cy="104775"/>
            </a:xfrm>
            <a:custGeom>
              <a:avLst/>
              <a:gdLst>
                <a:gd name="T0" fmla="*/ 5 w 10"/>
                <a:gd name="T1" fmla="*/ 0 h 66"/>
                <a:gd name="T2" fmla="*/ 7 w 10"/>
                <a:gd name="T3" fmla="*/ 0 h 66"/>
                <a:gd name="T4" fmla="*/ 8 w 10"/>
                <a:gd name="T5" fmla="*/ 0 h 66"/>
                <a:gd name="T6" fmla="*/ 10 w 10"/>
                <a:gd name="T7" fmla="*/ 0 h 66"/>
                <a:gd name="T8" fmla="*/ 10 w 10"/>
                <a:gd name="T9" fmla="*/ 65 h 66"/>
                <a:gd name="T10" fmla="*/ 10 w 10"/>
                <a:gd name="T11" fmla="*/ 65 h 66"/>
                <a:gd name="T12" fmla="*/ 7 w 10"/>
                <a:gd name="T13" fmla="*/ 66 h 66"/>
                <a:gd name="T14" fmla="*/ 5 w 10"/>
                <a:gd name="T15" fmla="*/ 66 h 66"/>
                <a:gd name="T16" fmla="*/ 3 w 10"/>
                <a:gd name="T17" fmla="*/ 66 h 66"/>
                <a:gd name="T18" fmla="*/ 2 w 10"/>
                <a:gd name="T19" fmla="*/ 65 h 66"/>
                <a:gd name="T20" fmla="*/ 0 w 10"/>
                <a:gd name="T21" fmla="*/ 65 h 66"/>
                <a:gd name="T22" fmla="*/ 0 w 10"/>
                <a:gd name="T23" fmla="*/ 0 h 66"/>
                <a:gd name="T24" fmla="*/ 2 w 10"/>
                <a:gd name="T25" fmla="*/ 0 h 66"/>
                <a:gd name="T26" fmla="*/ 3 w 10"/>
                <a:gd name="T27" fmla="*/ 0 h 66"/>
                <a:gd name="T28" fmla="*/ 5 w 10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66">
                  <a:moveTo>
                    <a:pt x="5" y="0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3" y="66"/>
                  </a:lnTo>
                  <a:lnTo>
                    <a:pt x="2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609"/>
            <p:cNvSpPr>
              <a:spLocks/>
            </p:cNvSpPr>
            <p:nvPr/>
          </p:nvSpPr>
          <p:spPr bwMode="auto">
            <a:xfrm>
              <a:off x="4173538" y="4151314"/>
              <a:ext cx="66675" cy="104775"/>
            </a:xfrm>
            <a:custGeom>
              <a:avLst/>
              <a:gdLst>
                <a:gd name="T0" fmla="*/ 3 w 42"/>
                <a:gd name="T1" fmla="*/ 0 h 66"/>
                <a:gd name="T2" fmla="*/ 5 w 42"/>
                <a:gd name="T3" fmla="*/ 0 h 66"/>
                <a:gd name="T4" fmla="*/ 7 w 42"/>
                <a:gd name="T5" fmla="*/ 0 h 66"/>
                <a:gd name="T6" fmla="*/ 8 w 42"/>
                <a:gd name="T7" fmla="*/ 0 h 66"/>
                <a:gd name="T8" fmla="*/ 10 w 42"/>
                <a:gd name="T9" fmla="*/ 3 h 66"/>
                <a:gd name="T10" fmla="*/ 14 w 42"/>
                <a:gd name="T11" fmla="*/ 12 h 66"/>
                <a:gd name="T12" fmla="*/ 19 w 42"/>
                <a:gd name="T13" fmla="*/ 23 h 66"/>
                <a:gd name="T14" fmla="*/ 26 w 42"/>
                <a:gd name="T15" fmla="*/ 33 h 66"/>
                <a:gd name="T16" fmla="*/ 29 w 42"/>
                <a:gd name="T17" fmla="*/ 42 h 66"/>
                <a:gd name="T18" fmla="*/ 33 w 42"/>
                <a:gd name="T19" fmla="*/ 47 h 66"/>
                <a:gd name="T20" fmla="*/ 33 w 42"/>
                <a:gd name="T21" fmla="*/ 40 h 66"/>
                <a:gd name="T22" fmla="*/ 33 w 42"/>
                <a:gd name="T23" fmla="*/ 30 h 66"/>
                <a:gd name="T24" fmla="*/ 33 w 42"/>
                <a:gd name="T25" fmla="*/ 16 h 66"/>
                <a:gd name="T26" fmla="*/ 33 w 42"/>
                <a:gd name="T27" fmla="*/ 5 h 66"/>
                <a:gd name="T28" fmla="*/ 33 w 42"/>
                <a:gd name="T29" fmla="*/ 0 h 66"/>
                <a:gd name="T30" fmla="*/ 33 w 42"/>
                <a:gd name="T31" fmla="*/ 0 h 66"/>
                <a:gd name="T32" fmla="*/ 35 w 42"/>
                <a:gd name="T33" fmla="*/ 0 h 66"/>
                <a:gd name="T34" fmla="*/ 36 w 42"/>
                <a:gd name="T35" fmla="*/ 0 h 66"/>
                <a:gd name="T36" fmla="*/ 38 w 42"/>
                <a:gd name="T37" fmla="*/ 0 h 66"/>
                <a:gd name="T38" fmla="*/ 40 w 42"/>
                <a:gd name="T39" fmla="*/ 0 h 66"/>
                <a:gd name="T40" fmla="*/ 42 w 42"/>
                <a:gd name="T41" fmla="*/ 0 h 66"/>
                <a:gd name="T42" fmla="*/ 42 w 42"/>
                <a:gd name="T43" fmla="*/ 65 h 66"/>
                <a:gd name="T44" fmla="*/ 40 w 42"/>
                <a:gd name="T45" fmla="*/ 65 h 66"/>
                <a:gd name="T46" fmla="*/ 38 w 42"/>
                <a:gd name="T47" fmla="*/ 66 h 66"/>
                <a:gd name="T48" fmla="*/ 36 w 42"/>
                <a:gd name="T49" fmla="*/ 66 h 66"/>
                <a:gd name="T50" fmla="*/ 35 w 42"/>
                <a:gd name="T51" fmla="*/ 66 h 66"/>
                <a:gd name="T52" fmla="*/ 33 w 42"/>
                <a:gd name="T53" fmla="*/ 65 h 66"/>
                <a:gd name="T54" fmla="*/ 33 w 42"/>
                <a:gd name="T55" fmla="*/ 65 h 66"/>
                <a:gd name="T56" fmla="*/ 31 w 42"/>
                <a:gd name="T57" fmla="*/ 61 h 66"/>
                <a:gd name="T58" fmla="*/ 26 w 42"/>
                <a:gd name="T59" fmla="*/ 54 h 66"/>
                <a:gd name="T60" fmla="*/ 21 w 42"/>
                <a:gd name="T61" fmla="*/ 44 h 66"/>
                <a:gd name="T62" fmla="*/ 15 w 42"/>
                <a:gd name="T63" fmla="*/ 31 h 66"/>
                <a:gd name="T64" fmla="*/ 10 w 42"/>
                <a:gd name="T65" fmla="*/ 23 h 66"/>
                <a:gd name="T66" fmla="*/ 8 w 42"/>
                <a:gd name="T67" fmla="*/ 19 h 66"/>
                <a:gd name="T68" fmla="*/ 8 w 42"/>
                <a:gd name="T69" fmla="*/ 65 h 66"/>
                <a:gd name="T70" fmla="*/ 8 w 42"/>
                <a:gd name="T71" fmla="*/ 65 h 66"/>
                <a:gd name="T72" fmla="*/ 5 w 42"/>
                <a:gd name="T73" fmla="*/ 66 h 66"/>
                <a:gd name="T74" fmla="*/ 3 w 42"/>
                <a:gd name="T75" fmla="*/ 66 h 66"/>
                <a:gd name="T76" fmla="*/ 1 w 42"/>
                <a:gd name="T77" fmla="*/ 66 h 66"/>
                <a:gd name="T78" fmla="*/ 0 w 42"/>
                <a:gd name="T79" fmla="*/ 65 h 66"/>
                <a:gd name="T80" fmla="*/ 0 w 42"/>
                <a:gd name="T81" fmla="*/ 65 h 66"/>
                <a:gd name="T82" fmla="*/ 0 w 42"/>
                <a:gd name="T83" fmla="*/ 0 h 66"/>
                <a:gd name="T84" fmla="*/ 0 w 42"/>
                <a:gd name="T85" fmla="*/ 0 h 66"/>
                <a:gd name="T86" fmla="*/ 1 w 42"/>
                <a:gd name="T87" fmla="*/ 0 h 66"/>
                <a:gd name="T88" fmla="*/ 3 w 42"/>
                <a:gd name="T8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66">
                  <a:moveTo>
                    <a:pt x="3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3"/>
                  </a:lnTo>
                  <a:lnTo>
                    <a:pt x="14" y="12"/>
                  </a:lnTo>
                  <a:lnTo>
                    <a:pt x="19" y="23"/>
                  </a:lnTo>
                  <a:lnTo>
                    <a:pt x="26" y="33"/>
                  </a:lnTo>
                  <a:lnTo>
                    <a:pt x="29" y="42"/>
                  </a:lnTo>
                  <a:lnTo>
                    <a:pt x="33" y="47"/>
                  </a:lnTo>
                  <a:lnTo>
                    <a:pt x="33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33" y="5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65"/>
                  </a:lnTo>
                  <a:lnTo>
                    <a:pt x="40" y="65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5" y="66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31" y="61"/>
                  </a:lnTo>
                  <a:lnTo>
                    <a:pt x="26" y="54"/>
                  </a:lnTo>
                  <a:lnTo>
                    <a:pt x="21" y="44"/>
                  </a:lnTo>
                  <a:lnTo>
                    <a:pt x="15" y="31"/>
                  </a:lnTo>
                  <a:lnTo>
                    <a:pt x="10" y="23"/>
                  </a:lnTo>
                  <a:lnTo>
                    <a:pt x="8" y="19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5" y="66"/>
                  </a:lnTo>
                  <a:lnTo>
                    <a:pt x="3" y="66"/>
                  </a:lnTo>
                  <a:lnTo>
                    <a:pt x="1" y="6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3610"/>
            <p:cNvSpPr>
              <a:spLocks/>
            </p:cNvSpPr>
            <p:nvPr/>
          </p:nvSpPr>
          <p:spPr bwMode="auto">
            <a:xfrm>
              <a:off x="3048001" y="4148139"/>
              <a:ext cx="58738" cy="107950"/>
            </a:xfrm>
            <a:custGeom>
              <a:avLst/>
              <a:gdLst>
                <a:gd name="T0" fmla="*/ 21 w 37"/>
                <a:gd name="T1" fmla="*/ 0 h 68"/>
                <a:gd name="T2" fmla="*/ 28 w 37"/>
                <a:gd name="T3" fmla="*/ 2 h 68"/>
                <a:gd name="T4" fmla="*/ 33 w 37"/>
                <a:gd name="T5" fmla="*/ 4 h 68"/>
                <a:gd name="T6" fmla="*/ 35 w 37"/>
                <a:gd name="T7" fmla="*/ 4 h 68"/>
                <a:gd name="T8" fmla="*/ 35 w 37"/>
                <a:gd name="T9" fmla="*/ 4 h 68"/>
                <a:gd name="T10" fmla="*/ 33 w 37"/>
                <a:gd name="T11" fmla="*/ 11 h 68"/>
                <a:gd name="T12" fmla="*/ 33 w 37"/>
                <a:gd name="T13" fmla="*/ 12 h 68"/>
                <a:gd name="T14" fmla="*/ 31 w 37"/>
                <a:gd name="T15" fmla="*/ 12 h 68"/>
                <a:gd name="T16" fmla="*/ 26 w 37"/>
                <a:gd name="T17" fmla="*/ 11 h 68"/>
                <a:gd name="T18" fmla="*/ 21 w 37"/>
                <a:gd name="T19" fmla="*/ 9 h 68"/>
                <a:gd name="T20" fmla="*/ 16 w 37"/>
                <a:gd name="T21" fmla="*/ 11 h 68"/>
                <a:gd name="T22" fmla="*/ 12 w 37"/>
                <a:gd name="T23" fmla="*/ 12 h 68"/>
                <a:gd name="T24" fmla="*/ 10 w 37"/>
                <a:gd name="T25" fmla="*/ 14 h 68"/>
                <a:gd name="T26" fmla="*/ 10 w 37"/>
                <a:gd name="T27" fmla="*/ 18 h 68"/>
                <a:gd name="T28" fmla="*/ 10 w 37"/>
                <a:gd name="T29" fmla="*/ 21 h 68"/>
                <a:gd name="T30" fmla="*/ 12 w 37"/>
                <a:gd name="T31" fmla="*/ 23 h 68"/>
                <a:gd name="T32" fmla="*/ 16 w 37"/>
                <a:gd name="T33" fmla="*/ 26 h 68"/>
                <a:gd name="T34" fmla="*/ 19 w 37"/>
                <a:gd name="T35" fmla="*/ 28 h 68"/>
                <a:gd name="T36" fmla="*/ 23 w 37"/>
                <a:gd name="T37" fmla="*/ 30 h 68"/>
                <a:gd name="T38" fmla="*/ 28 w 37"/>
                <a:gd name="T39" fmla="*/ 32 h 68"/>
                <a:gd name="T40" fmla="*/ 33 w 37"/>
                <a:gd name="T41" fmla="*/ 37 h 68"/>
                <a:gd name="T42" fmla="*/ 35 w 37"/>
                <a:gd name="T43" fmla="*/ 39 h 68"/>
                <a:gd name="T44" fmla="*/ 37 w 37"/>
                <a:gd name="T45" fmla="*/ 40 h 68"/>
                <a:gd name="T46" fmla="*/ 37 w 37"/>
                <a:gd name="T47" fmla="*/ 44 h 68"/>
                <a:gd name="T48" fmla="*/ 37 w 37"/>
                <a:gd name="T49" fmla="*/ 47 h 68"/>
                <a:gd name="T50" fmla="*/ 37 w 37"/>
                <a:gd name="T51" fmla="*/ 54 h 68"/>
                <a:gd name="T52" fmla="*/ 35 w 37"/>
                <a:gd name="T53" fmla="*/ 60 h 68"/>
                <a:gd name="T54" fmla="*/ 31 w 37"/>
                <a:gd name="T55" fmla="*/ 63 h 68"/>
                <a:gd name="T56" fmla="*/ 26 w 37"/>
                <a:gd name="T57" fmla="*/ 67 h 68"/>
                <a:gd name="T58" fmla="*/ 21 w 37"/>
                <a:gd name="T59" fmla="*/ 68 h 68"/>
                <a:gd name="T60" fmla="*/ 14 w 37"/>
                <a:gd name="T61" fmla="*/ 68 h 68"/>
                <a:gd name="T62" fmla="*/ 10 w 37"/>
                <a:gd name="T63" fmla="*/ 68 h 68"/>
                <a:gd name="T64" fmla="*/ 7 w 37"/>
                <a:gd name="T65" fmla="*/ 68 h 68"/>
                <a:gd name="T66" fmla="*/ 3 w 37"/>
                <a:gd name="T67" fmla="*/ 67 h 68"/>
                <a:gd name="T68" fmla="*/ 0 w 37"/>
                <a:gd name="T69" fmla="*/ 65 h 68"/>
                <a:gd name="T70" fmla="*/ 0 w 37"/>
                <a:gd name="T71" fmla="*/ 65 h 68"/>
                <a:gd name="T72" fmla="*/ 0 w 37"/>
                <a:gd name="T73" fmla="*/ 61 h 68"/>
                <a:gd name="T74" fmla="*/ 2 w 37"/>
                <a:gd name="T75" fmla="*/ 56 h 68"/>
                <a:gd name="T76" fmla="*/ 2 w 37"/>
                <a:gd name="T77" fmla="*/ 56 h 68"/>
                <a:gd name="T78" fmla="*/ 2 w 37"/>
                <a:gd name="T79" fmla="*/ 56 h 68"/>
                <a:gd name="T80" fmla="*/ 7 w 37"/>
                <a:gd name="T81" fmla="*/ 58 h 68"/>
                <a:gd name="T82" fmla="*/ 10 w 37"/>
                <a:gd name="T83" fmla="*/ 60 h 68"/>
                <a:gd name="T84" fmla="*/ 14 w 37"/>
                <a:gd name="T85" fmla="*/ 60 h 68"/>
                <a:gd name="T86" fmla="*/ 19 w 37"/>
                <a:gd name="T87" fmla="*/ 58 h 68"/>
                <a:gd name="T88" fmla="*/ 24 w 37"/>
                <a:gd name="T89" fmla="*/ 56 h 68"/>
                <a:gd name="T90" fmla="*/ 26 w 37"/>
                <a:gd name="T91" fmla="*/ 53 h 68"/>
                <a:gd name="T92" fmla="*/ 28 w 37"/>
                <a:gd name="T93" fmla="*/ 49 h 68"/>
                <a:gd name="T94" fmla="*/ 26 w 37"/>
                <a:gd name="T95" fmla="*/ 44 h 68"/>
                <a:gd name="T96" fmla="*/ 24 w 37"/>
                <a:gd name="T97" fmla="*/ 42 h 68"/>
                <a:gd name="T98" fmla="*/ 21 w 37"/>
                <a:gd name="T99" fmla="*/ 39 h 68"/>
                <a:gd name="T100" fmla="*/ 16 w 37"/>
                <a:gd name="T101" fmla="*/ 37 h 68"/>
                <a:gd name="T102" fmla="*/ 12 w 37"/>
                <a:gd name="T103" fmla="*/ 35 h 68"/>
                <a:gd name="T104" fmla="*/ 7 w 37"/>
                <a:gd name="T105" fmla="*/ 32 h 68"/>
                <a:gd name="T106" fmla="*/ 3 w 37"/>
                <a:gd name="T107" fmla="*/ 30 h 68"/>
                <a:gd name="T108" fmla="*/ 2 w 37"/>
                <a:gd name="T109" fmla="*/ 25 h 68"/>
                <a:gd name="T110" fmla="*/ 2 w 37"/>
                <a:gd name="T111" fmla="*/ 21 h 68"/>
                <a:gd name="T112" fmla="*/ 2 w 37"/>
                <a:gd name="T113" fmla="*/ 19 h 68"/>
                <a:gd name="T114" fmla="*/ 2 w 37"/>
                <a:gd name="T115" fmla="*/ 14 h 68"/>
                <a:gd name="T116" fmla="*/ 3 w 37"/>
                <a:gd name="T117" fmla="*/ 9 h 68"/>
                <a:gd name="T118" fmla="*/ 5 w 37"/>
                <a:gd name="T119" fmla="*/ 5 h 68"/>
                <a:gd name="T120" fmla="*/ 10 w 37"/>
                <a:gd name="T121" fmla="*/ 4 h 68"/>
                <a:gd name="T122" fmla="*/ 14 w 37"/>
                <a:gd name="T123" fmla="*/ 2 h 68"/>
                <a:gd name="T124" fmla="*/ 21 w 37"/>
                <a:gd name="T12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" h="68">
                  <a:moveTo>
                    <a:pt x="21" y="0"/>
                  </a:moveTo>
                  <a:lnTo>
                    <a:pt x="28" y="2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3" y="11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6" y="11"/>
                  </a:lnTo>
                  <a:lnTo>
                    <a:pt x="21" y="9"/>
                  </a:lnTo>
                  <a:lnTo>
                    <a:pt x="16" y="11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8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6" y="26"/>
                  </a:lnTo>
                  <a:lnTo>
                    <a:pt x="19" y="28"/>
                  </a:lnTo>
                  <a:lnTo>
                    <a:pt x="23" y="30"/>
                  </a:lnTo>
                  <a:lnTo>
                    <a:pt x="28" y="32"/>
                  </a:lnTo>
                  <a:lnTo>
                    <a:pt x="33" y="37"/>
                  </a:lnTo>
                  <a:lnTo>
                    <a:pt x="35" y="39"/>
                  </a:lnTo>
                  <a:lnTo>
                    <a:pt x="37" y="40"/>
                  </a:lnTo>
                  <a:lnTo>
                    <a:pt x="37" y="44"/>
                  </a:lnTo>
                  <a:lnTo>
                    <a:pt x="37" y="47"/>
                  </a:lnTo>
                  <a:lnTo>
                    <a:pt x="37" y="54"/>
                  </a:lnTo>
                  <a:lnTo>
                    <a:pt x="35" y="60"/>
                  </a:lnTo>
                  <a:lnTo>
                    <a:pt x="31" y="63"/>
                  </a:lnTo>
                  <a:lnTo>
                    <a:pt x="26" y="67"/>
                  </a:lnTo>
                  <a:lnTo>
                    <a:pt x="21" y="68"/>
                  </a:lnTo>
                  <a:lnTo>
                    <a:pt x="14" y="68"/>
                  </a:lnTo>
                  <a:lnTo>
                    <a:pt x="10" y="68"/>
                  </a:lnTo>
                  <a:lnTo>
                    <a:pt x="7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7" y="58"/>
                  </a:lnTo>
                  <a:lnTo>
                    <a:pt x="10" y="60"/>
                  </a:lnTo>
                  <a:lnTo>
                    <a:pt x="14" y="60"/>
                  </a:lnTo>
                  <a:lnTo>
                    <a:pt x="19" y="58"/>
                  </a:lnTo>
                  <a:lnTo>
                    <a:pt x="24" y="56"/>
                  </a:lnTo>
                  <a:lnTo>
                    <a:pt x="26" y="53"/>
                  </a:lnTo>
                  <a:lnTo>
                    <a:pt x="28" y="49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39"/>
                  </a:lnTo>
                  <a:lnTo>
                    <a:pt x="16" y="37"/>
                  </a:lnTo>
                  <a:lnTo>
                    <a:pt x="12" y="35"/>
                  </a:lnTo>
                  <a:lnTo>
                    <a:pt x="7" y="32"/>
                  </a:lnTo>
                  <a:lnTo>
                    <a:pt x="3" y="30"/>
                  </a:lnTo>
                  <a:lnTo>
                    <a:pt x="2" y="25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4"/>
                  </a:lnTo>
                  <a:lnTo>
                    <a:pt x="3" y="9"/>
                  </a:lnTo>
                  <a:lnTo>
                    <a:pt x="5" y="5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3611"/>
            <p:cNvSpPr>
              <a:spLocks/>
            </p:cNvSpPr>
            <p:nvPr/>
          </p:nvSpPr>
          <p:spPr bwMode="auto">
            <a:xfrm>
              <a:off x="4084638" y="4151314"/>
              <a:ext cx="66675" cy="104775"/>
            </a:xfrm>
            <a:custGeom>
              <a:avLst/>
              <a:gdLst>
                <a:gd name="T0" fmla="*/ 5 w 42"/>
                <a:gd name="T1" fmla="*/ 0 h 66"/>
                <a:gd name="T2" fmla="*/ 9 w 42"/>
                <a:gd name="T3" fmla="*/ 0 h 66"/>
                <a:gd name="T4" fmla="*/ 9 w 42"/>
                <a:gd name="T5" fmla="*/ 0 h 66"/>
                <a:gd name="T6" fmla="*/ 9 w 42"/>
                <a:gd name="T7" fmla="*/ 37 h 66"/>
                <a:gd name="T8" fmla="*/ 10 w 42"/>
                <a:gd name="T9" fmla="*/ 42 h 66"/>
                <a:gd name="T10" fmla="*/ 10 w 42"/>
                <a:gd name="T11" fmla="*/ 47 h 66"/>
                <a:gd name="T12" fmla="*/ 10 w 42"/>
                <a:gd name="T13" fmla="*/ 51 h 66"/>
                <a:gd name="T14" fmla="*/ 12 w 42"/>
                <a:gd name="T15" fmla="*/ 52 h 66"/>
                <a:gd name="T16" fmla="*/ 14 w 42"/>
                <a:gd name="T17" fmla="*/ 54 h 66"/>
                <a:gd name="T18" fmla="*/ 16 w 42"/>
                <a:gd name="T19" fmla="*/ 56 h 66"/>
                <a:gd name="T20" fmla="*/ 19 w 42"/>
                <a:gd name="T21" fmla="*/ 58 h 66"/>
                <a:gd name="T22" fmla="*/ 21 w 42"/>
                <a:gd name="T23" fmla="*/ 58 h 66"/>
                <a:gd name="T24" fmla="*/ 24 w 42"/>
                <a:gd name="T25" fmla="*/ 58 h 66"/>
                <a:gd name="T26" fmla="*/ 26 w 42"/>
                <a:gd name="T27" fmla="*/ 56 h 66"/>
                <a:gd name="T28" fmla="*/ 29 w 42"/>
                <a:gd name="T29" fmla="*/ 54 h 66"/>
                <a:gd name="T30" fmla="*/ 31 w 42"/>
                <a:gd name="T31" fmla="*/ 52 h 66"/>
                <a:gd name="T32" fmla="*/ 31 w 42"/>
                <a:gd name="T33" fmla="*/ 51 h 66"/>
                <a:gd name="T34" fmla="*/ 33 w 42"/>
                <a:gd name="T35" fmla="*/ 47 h 66"/>
                <a:gd name="T36" fmla="*/ 33 w 42"/>
                <a:gd name="T37" fmla="*/ 42 h 66"/>
                <a:gd name="T38" fmla="*/ 33 w 42"/>
                <a:gd name="T39" fmla="*/ 37 h 66"/>
                <a:gd name="T40" fmla="*/ 33 w 42"/>
                <a:gd name="T41" fmla="*/ 0 h 66"/>
                <a:gd name="T42" fmla="*/ 33 w 42"/>
                <a:gd name="T43" fmla="*/ 0 h 66"/>
                <a:gd name="T44" fmla="*/ 38 w 42"/>
                <a:gd name="T45" fmla="*/ 0 h 66"/>
                <a:gd name="T46" fmla="*/ 42 w 42"/>
                <a:gd name="T47" fmla="*/ 0 h 66"/>
                <a:gd name="T48" fmla="*/ 42 w 42"/>
                <a:gd name="T49" fmla="*/ 0 h 66"/>
                <a:gd name="T50" fmla="*/ 42 w 42"/>
                <a:gd name="T51" fmla="*/ 38 h 66"/>
                <a:gd name="T52" fmla="*/ 42 w 42"/>
                <a:gd name="T53" fmla="*/ 45 h 66"/>
                <a:gd name="T54" fmla="*/ 42 w 42"/>
                <a:gd name="T55" fmla="*/ 51 h 66"/>
                <a:gd name="T56" fmla="*/ 40 w 42"/>
                <a:gd name="T57" fmla="*/ 56 h 66"/>
                <a:gd name="T58" fmla="*/ 38 w 42"/>
                <a:gd name="T59" fmla="*/ 59 h 66"/>
                <a:gd name="T60" fmla="*/ 35 w 42"/>
                <a:gd name="T61" fmla="*/ 63 h 66"/>
                <a:gd name="T62" fmla="*/ 31 w 42"/>
                <a:gd name="T63" fmla="*/ 65 h 66"/>
                <a:gd name="T64" fmla="*/ 26 w 42"/>
                <a:gd name="T65" fmla="*/ 66 h 66"/>
                <a:gd name="T66" fmla="*/ 21 w 42"/>
                <a:gd name="T67" fmla="*/ 66 h 66"/>
                <a:gd name="T68" fmla="*/ 16 w 42"/>
                <a:gd name="T69" fmla="*/ 66 h 66"/>
                <a:gd name="T70" fmla="*/ 12 w 42"/>
                <a:gd name="T71" fmla="*/ 65 h 66"/>
                <a:gd name="T72" fmla="*/ 9 w 42"/>
                <a:gd name="T73" fmla="*/ 63 h 66"/>
                <a:gd name="T74" fmla="*/ 5 w 42"/>
                <a:gd name="T75" fmla="*/ 59 h 66"/>
                <a:gd name="T76" fmla="*/ 3 w 42"/>
                <a:gd name="T77" fmla="*/ 56 h 66"/>
                <a:gd name="T78" fmla="*/ 2 w 42"/>
                <a:gd name="T79" fmla="*/ 51 h 66"/>
                <a:gd name="T80" fmla="*/ 0 w 42"/>
                <a:gd name="T81" fmla="*/ 45 h 66"/>
                <a:gd name="T82" fmla="*/ 0 w 42"/>
                <a:gd name="T83" fmla="*/ 38 h 66"/>
                <a:gd name="T84" fmla="*/ 0 w 42"/>
                <a:gd name="T85" fmla="*/ 0 h 66"/>
                <a:gd name="T86" fmla="*/ 0 w 42"/>
                <a:gd name="T87" fmla="*/ 0 h 66"/>
                <a:gd name="T88" fmla="*/ 5 w 42"/>
                <a:gd name="T8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" h="66">
                  <a:moveTo>
                    <a:pt x="5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9" y="37"/>
                  </a:lnTo>
                  <a:lnTo>
                    <a:pt x="10" y="42"/>
                  </a:lnTo>
                  <a:lnTo>
                    <a:pt x="10" y="47"/>
                  </a:lnTo>
                  <a:lnTo>
                    <a:pt x="10" y="51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6" y="56"/>
                  </a:lnTo>
                  <a:lnTo>
                    <a:pt x="19" y="58"/>
                  </a:lnTo>
                  <a:lnTo>
                    <a:pt x="21" y="58"/>
                  </a:lnTo>
                  <a:lnTo>
                    <a:pt x="24" y="58"/>
                  </a:lnTo>
                  <a:lnTo>
                    <a:pt x="26" y="56"/>
                  </a:lnTo>
                  <a:lnTo>
                    <a:pt x="29" y="54"/>
                  </a:lnTo>
                  <a:lnTo>
                    <a:pt x="31" y="52"/>
                  </a:lnTo>
                  <a:lnTo>
                    <a:pt x="31" y="51"/>
                  </a:lnTo>
                  <a:lnTo>
                    <a:pt x="33" y="47"/>
                  </a:lnTo>
                  <a:lnTo>
                    <a:pt x="33" y="42"/>
                  </a:lnTo>
                  <a:lnTo>
                    <a:pt x="33" y="37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1"/>
                  </a:lnTo>
                  <a:lnTo>
                    <a:pt x="40" y="56"/>
                  </a:lnTo>
                  <a:lnTo>
                    <a:pt x="38" y="59"/>
                  </a:lnTo>
                  <a:lnTo>
                    <a:pt x="35" y="63"/>
                  </a:lnTo>
                  <a:lnTo>
                    <a:pt x="31" y="65"/>
                  </a:lnTo>
                  <a:lnTo>
                    <a:pt x="26" y="66"/>
                  </a:lnTo>
                  <a:lnTo>
                    <a:pt x="21" y="66"/>
                  </a:lnTo>
                  <a:lnTo>
                    <a:pt x="16" y="66"/>
                  </a:lnTo>
                  <a:lnTo>
                    <a:pt x="12" y="65"/>
                  </a:lnTo>
                  <a:lnTo>
                    <a:pt x="9" y="63"/>
                  </a:lnTo>
                  <a:lnTo>
                    <a:pt x="5" y="59"/>
                  </a:lnTo>
                  <a:lnTo>
                    <a:pt x="3" y="56"/>
                  </a:lnTo>
                  <a:lnTo>
                    <a:pt x="2" y="51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3612"/>
            <p:cNvSpPr>
              <a:spLocks/>
            </p:cNvSpPr>
            <p:nvPr/>
          </p:nvSpPr>
          <p:spPr bwMode="auto">
            <a:xfrm>
              <a:off x="4446588" y="4148139"/>
              <a:ext cx="65088" cy="107950"/>
            </a:xfrm>
            <a:custGeom>
              <a:avLst/>
              <a:gdLst>
                <a:gd name="T0" fmla="*/ 13 w 41"/>
                <a:gd name="T1" fmla="*/ 0 h 68"/>
                <a:gd name="T2" fmla="*/ 21 w 41"/>
                <a:gd name="T3" fmla="*/ 2 h 68"/>
                <a:gd name="T4" fmla="*/ 25 w 41"/>
                <a:gd name="T5" fmla="*/ 4 h 68"/>
                <a:gd name="T6" fmla="*/ 28 w 41"/>
                <a:gd name="T7" fmla="*/ 5 h 68"/>
                <a:gd name="T8" fmla="*/ 32 w 41"/>
                <a:gd name="T9" fmla="*/ 7 h 68"/>
                <a:gd name="T10" fmla="*/ 34 w 41"/>
                <a:gd name="T11" fmla="*/ 11 h 68"/>
                <a:gd name="T12" fmla="*/ 35 w 41"/>
                <a:gd name="T13" fmla="*/ 16 h 68"/>
                <a:gd name="T14" fmla="*/ 35 w 41"/>
                <a:gd name="T15" fmla="*/ 21 h 68"/>
                <a:gd name="T16" fmla="*/ 35 w 41"/>
                <a:gd name="T17" fmla="*/ 28 h 68"/>
                <a:gd name="T18" fmla="*/ 32 w 41"/>
                <a:gd name="T19" fmla="*/ 33 h 68"/>
                <a:gd name="T20" fmla="*/ 28 w 41"/>
                <a:gd name="T21" fmla="*/ 37 h 68"/>
                <a:gd name="T22" fmla="*/ 25 w 41"/>
                <a:gd name="T23" fmla="*/ 40 h 68"/>
                <a:gd name="T24" fmla="*/ 23 w 41"/>
                <a:gd name="T25" fmla="*/ 40 h 68"/>
                <a:gd name="T26" fmla="*/ 25 w 41"/>
                <a:gd name="T27" fmla="*/ 40 h 68"/>
                <a:gd name="T28" fmla="*/ 27 w 41"/>
                <a:gd name="T29" fmla="*/ 44 h 68"/>
                <a:gd name="T30" fmla="*/ 28 w 41"/>
                <a:gd name="T31" fmla="*/ 47 h 68"/>
                <a:gd name="T32" fmla="*/ 30 w 41"/>
                <a:gd name="T33" fmla="*/ 51 h 68"/>
                <a:gd name="T34" fmla="*/ 34 w 41"/>
                <a:gd name="T35" fmla="*/ 56 h 68"/>
                <a:gd name="T36" fmla="*/ 37 w 41"/>
                <a:gd name="T37" fmla="*/ 60 h 68"/>
                <a:gd name="T38" fmla="*/ 39 w 41"/>
                <a:gd name="T39" fmla="*/ 63 h 68"/>
                <a:gd name="T40" fmla="*/ 41 w 41"/>
                <a:gd name="T41" fmla="*/ 67 h 68"/>
                <a:gd name="T42" fmla="*/ 41 w 41"/>
                <a:gd name="T43" fmla="*/ 67 h 68"/>
                <a:gd name="T44" fmla="*/ 41 w 41"/>
                <a:gd name="T45" fmla="*/ 67 h 68"/>
                <a:gd name="T46" fmla="*/ 35 w 41"/>
                <a:gd name="T47" fmla="*/ 68 h 68"/>
                <a:gd name="T48" fmla="*/ 30 w 41"/>
                <a:gd name="T49" fmla="*/ 67 h 68"/>
                <a:gd name="T50" fmla="*/ 30 w 41"/>
                <a:gd name="T51" fmla="*/ 67 h 68"/>
                <a:gd name="T52" fmla="*/ 11 w 41"/>
                <a:gd name="T53" fmla="*/ 37 h 68"/>
                <a:gd name="T54" fmla="*/ 11 w 41"/>
                <a:gd name="T55" fmla="*/ 37 h 68"/>
                <a:gd name="T56" fmla="*/ 13 w 41"/>
                <a:gd name="T57" fmla="*/ 37 h 68"/>
                <a:gd name="T58" fmla="*/ 18 w 41"/>
                <a:gd name="T59" fmla="*/ 35 h 68"/>
                <a:gd name="T60" fmla="*/ 21 w 41"/>
                <a:gd name="T61" fmla="*/ 32 h 68"/>
                <a:gd name="T62" fmla="*/ 25 w 41"/>
                <a:gd name="T63" fmla="*/ 28 h 68"/>
                <a:gd name="T64" fmla="*/ 27 w 41"/>
                <a:gd name="T65" fmla="*/ 25 h 68"/>
                <a:gd name="T66" fmla="*/ 27 w 41"/>
                <a:gd name="T67" fmla="*/ 21 h 68"/>
                <a:gd name="T68" fmla="*/ 25 w 41"/>
                <a:gd name="T69" fmla="*/ 16 h 68"/>
                <a:gd name="T70" fmla="*/ 23 w 41"/>
                <a:gd name="T71" fmla="*/ 12 h 68"/>
                <a:gd name="T72" fmla="*/ 20 w 41"/>
                <a:gd name="T73" fmla="*/ 11 h 68"/>
                <a:gd name="T74" fmla="*/ 14 w 41"/>
                <a:gd name="T75" fmla="*/ 9 h 68"/>
                <a:gd name="T76" fmla="*/ 11 w 41"/>
                <a:gd name="T77" fmla="*/ 9 h 68"/>
                <a:gd name="T78" fmla="*/ 11 w 41"/>
                <a:gd name="T79" fmla="*/ 9 h 68"/>
                <a:gd name="T80" fmla="*/ 9 w 41"/>
                <a:gd name="T81" fmla="*/ 11 h 68"/>
                <a:gd name="T82" fmla="*/ 9 w 41"/>
                <a:gd name="T83" fmla="*/ 67 h 68"/>
                <a:gd name="T84" fmla="*/ 7 w 41"/>
                <a:gd name="T85" fmla="*/ 67 h 68"/>
                <a:gd name="T86" fmla="*/ 4 w 41"/>
                <a:gd name="T87" fmla="*/ 68 h 68"/>
                <a:gd name="T88" fmla="*/ 2 w 41"/>
                <a:gd name="T89" fmla="*/ 68 h 68"/>
                <a:gd name="T90" fmla="*/ 0 w 41"/>
                <a:gd name="T91" fmla="*/ 67 h 68"/>
                <a:gd name="T92" fmla="*/ 0 w 41"/>
                <a:gd name="T93" fmla="*/ 67 h 68"/>
                <a:gd name="T94" fmla="*/ 0 w 41"/>
                <a:gd name="T95" fmla="*/ 2 h 68"/>
                <a:gd name="T96" fmla="*/ 4 w 41"/>
                <a:gd name="T97" fmla="*/ 2 h 68"/>
                <a:gd name="T98" fmla="*/ 7 w 41"/>
                <a:gd name="T99" fmla="*/ 2 h 68"/>
                <a:gd name="T100" fmla="*/ 9 w 41"/>
                <a:gd name="T101" fmla="*/ 2 h 68"/>
                <a:gd name="T102" fmla="*/ 13 w 41"/>
                <a:gd name="T10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68">
                  <a:moveTo>
                    <a:pt x="13" y="0"/>
                  </a:moveTo>
                  <a:lnTo>
                    <a:pt x="21" y="2"/>
                  </a:lnTo>
                  <a:lnTo>
                    <a:pt x="25" y="4"/>
                  </a:lnTo>
                  <a:lnTo>
                    <a:pt x="28" y="5"/>
                  </a:lnTo>
                  <a:lnTo>
                    <a:pt x="32" y="7"/>
                  </a:lnTo>
                  <a:lnTo>
                    <a:pt x="34" y="11"/>
                  </a:lnTo>
                  <a:lnTo>
                    <a:pt x="35" y="16"/>
                  </a:lnTo>
                  <a:lnTo>
                    <a:pt x="35" y="21"/>
                  </a:lnTo>
                  <a:lnTo>
                    <a:pt x="35" y="28"/>
                  </a:lnTo>
                  <a:lnTo>
                    <a:pt x="32" y="33"/>
                  </a:lnTo>
                  <a:lnTo>
                    <a:pt x="28" y="37"/>
                  </a:lnTo>
                  <a:lnTo>
                    <a:pt x="25" y="40"/>
                  </a:lnTo>
                  <a:lnTo>
                    <a:pt x="23" y="40"/>
                  </a:lnTo>
                  <a:lnTo>
                    <a:pt x="25" y="40"/>
                  </a:lnTo>
                  <a:lnTo>
                    <a:pt x="27" y="44"/>
                  </a:lnTo>
                  <a:lnTo>
                    <a:pt x="28" y="47"/>
                  </a:lnTo>
                  <a:lnTo>
                    <a:pt x="30" y="51"/>
                  </a:lnTo>
                  <a:lnTo>
                    <a:pt x="34" y="56"/>
                  </a:lnTo>
                  <a:lnTo>
                    <a:pt x="37" y="60"/>
                  </a:lnTo>
                  <a:lnTo>
                    <a:pt x="39" y="63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35" y="68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3" y="3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5" y="28"/>
                  </a:lnTo>
                  <a:lnTo>
                    <a:pt x="27" y="25"/>
                  </a:lnTo>
                  <a:lnTo>
                    <a:pt x="27" y="21"/>
                  </a:lnTo>
                  <a:lnTo>
                    <a:pt x="25" y="16"/>
                  </a:lnTo>
                  <a:lnTo>
                    <a:pt x="23" y="12"/>
                  </a:lnTo>
                  <a:lnTo>
                    <a:pt x="20" y="11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67"/>
                  </a:lnTo>
                  <a:lnTo>
                    <a:pt x="7" y="67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2"/>
                  </a:lnTo>
                  <a:lnTo>
                    <a:pt x="4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3613"/>
            <p:cNvSpPr>
              <a:spLocks/>
            </p:cNvSpPr>
            <p:nvPr/>
          </p:nvSpPr>
          <p:spPr bwMode="auto">
            <a:xfrm>
              <a:off x="4519613" y="4148139"/>
              <a:ext cx="57150" cy="107950"/>
            </a:xfrm>
            <a:custGeom>
              <a:avLst/>
              <a:gdLst>
                <a:gd name="T0" fmla="*/ 21 w 36"/>
                <a:gd name="T1" fmla="*/ 0 h 68"/>
                <a:gd name="T2" fmla="*/ 28 w 36"/>
                <a:gd name="T3" fmla="*/ 2 h 68"/>
                <a:gd name="T4" fmla="*/ 33 w 36"/>
                <a:gd name="T5" fmla="*/ 4 h 68"/>
                <a:gd name="T6" fmla="*/ 35 w 36"/>
                <a:gd name="T7" fmla="*/ 4 h 68"/>
                <a:gd name="T8" fmla="*/ 35 w 36"/>
                <a:gd name="T9" fmla="*/ 4 h 68"/>
                <a:gd name="T10" fmla="*/ 31 w 36"/>
                <a:gd name="T11" fmla="*/ 11 h 68"/>
                <a:gd name="T12" fmla="*/ 31 w 36"/>
                <a:gd name="T13" fmla="*/ 12 h 68"/>
                <a:gd name="T14" fmla="*/ 31 w 36"/>
                <a:gd name="T15" fmla="*/ 12 h 68"/>
                <a:gd name="T16" fmla="*/ 26 w 36"/>
                <a:gd name="T17" fmla="*/ 11 h 68"/>
                <a:gd name="T18" fmla="*/ 21 w 36"/>
                <a:gd name="T19" fmla="*/ 9 h 68"/>
                <a:gd name="T20" fmla="*/ 16 w 36"/>
                <a:gd name="T21" fmla="*/ 11 h 68"/>
                <a:gd name="T22" fmla="*/ 12 w 36"/>
                <a:gd name="T23" fmla="*/ 12 h 68"/>
                <a:gd name="T24" fmla="*/ 10 w 36"/>
                <a:gd name="T25" fmla="*/ 14 h 68"/>
                <a:gd name="T26" fmla="*/ 10 w 36"/>
                <a:gd name="T27" fmla="*/ 18 h 68"/>
                <a:gd name="T28" fmla="*/ 10 w 36"/>
                <a:gd name="T29" fmla="*/ 21 h 68"/>
                <a:gd name="T30" fmla="*/ 12 w 36"/>
                <a:gd name="T31" fmla="*/ 23 h 68"/>
                <a:gd name="T32" fmla="*/ 16 w 36"/>
                <a:gd name="T33" fmla="*/ 26 h 68"/>
                <a:gd name="T34" fmla="*/ 19 w 36"/>
                <a:gd name="T35" fmla="*/ 28 h 68"/>
                <a:gd name="T36" fmla="*/ 23 w 36"/>
                <a:gd name="T37" fmla="*/ 30 h 68"/>
                <a:gd name="T38" fmla="*/ 28 w 36"/>
                <a:gd name="T39" fmla="*/ 32 h 68"/>
                <a:gd name="T40" fmla="*/ 31 w 36"/>
                <a:gd name="T41" fmla="*/ 37 h 68"/>
                <a:gd name="T42" fmla="*/ 35 w 36"/>
                <a:gd name="T43" fmla="*/ 40 h 68"/>
                <a:gd name="T44" fmla="*/ 36 w 36"/>
                <a:gd name="T45" fmla="*/ 44 h 68"/>
                <a:gd name="T46" fmla="*/ 36 w 36"/>
                <a:gd name="T47" fmla="*/ 47 h 68"/>
                <a:gd name="T48" fmla="*/ 36 w 36"/>
                <a:gd name="T49" fmla="*/ 54 h 68"/>
                <a:gd name="T50" fmla="*/ 35 w 36"/>
                <a:gd name="T51" fmla="*/ 60 h 68"/>
                <a:gd name="T52" fmla="*/ 31 w 36"/>
                <a:gd name="T53" fmla="*/ 63 h 68"/>
                <a:gd name="T54" fmla="*/ 26 w 36"/>
                <a:gd name="T55" fmla="*/ 67 h 68"/>
                <a:gd name="T56" fmla="*/ 21 w 36"/>
                <a:gd name="T57" fmla="*/ 68 h 68"/>
                <a:gd name="T58" fmla="*/ 14 w 36"/>
                <a:gd name="T59" fmla="*/ 68 h 68"/>
                <a:gd name="T60" fmla="*/ 10 w 36"/>
                <a:gd name="T61" fmla="*/ 68 h 68"/>
                <a:gd name="T62" fmla="*/ 7 w 36"/>
                <a:gd name="T63" fmla="*/ 68 h 68"/>
                <a:gd name="T64" fmla="*/ 3 w 36"/>
                <a:gd name="T65" fmla="*/ 67 h 68"/>
                <a:gd name="T66" fmla="*/ 0 w 36"/>
                <a:gd name="T67" fmla="*/ 65 h 68"/>
                <a:gd name="T68" fmla="*/ 0 w 36"/>
                <a:gd name="T69" fmla="*/ 65 h 68"/>
                <a:gd name="T70" fmla="*/ 0 w 36"/>
                <a:gd name="T71" fmla="*/ 61 h 68"/>
                <a:gd name="T72" fmla="*/ 2 w 36"/>
                <a:gd name="T73" fmla="*/ 56 h 68"/>
                <a:gd name="T74" fmla="*/ 2 w 36"/>
                <a:gd name="T75" fmla="*/ 56 h 68"/>
                <a:gd name="T76" fmla="*/ 2 w 36"/>
                <a:gd name="T77" fmla="*/ 56 h 68"/>
                <a:gd name="T78" fmla="*/ 7 w 36"/>
                <a:gd name="T79" fmla="*/ 58 h 68"/>
                <a:gd name="T80" fmla="*/ 10 w 36"/>
                <a:gd name="T81" fmla="*/ 60 h 68"/>
                <a:gd name="T82" fmla="*/ 14 w 36"/>
                <a:gd name="T83" fmla="*/ 60 h 68"/>
                <a:gd name="T84" fmla="*/ 19 w 36"/>
                <a:gd name="T85" fmla="*/ 58 h 68"/>
                <a:gd name="T86" fmla="*/ 24 w 36"/>
                <a:gd name="T87" fmla="*/ 56 h 68"/>
                <a:gd name="T88" fmla="*/ 26 w 36"/>
                <a:gd name="T89" fmla="*/ 53 h 68"/>
                <a:gd name="T90" fmla="*/ 26 w 36"/>
                <a:gd name="T91" fmla="*/ 49 h 68"/>
                <a:gd name="T92" fmla="*/ 26 w 36"/>
                <a:gd name="T93" fmla="*/ 44 h 68"/>
                <a:gd name="T94" fmla="*/ 24 w 36"/>
                <a:gd name="T95" fmla="*/ 42 h 68"/>
                <a:gd name="T96" fmla="*/ 21 w 36"/>
                <a:gd name="T97" fmla="*/ 39 h 68"/>
                <a:gd name="T98" fmla="*/ 16 w 36"/>
                <a:gd name="T99" fmla="*/ 37 h 68"/>
                <a:gd name="T100" fmla="*/ 12 w 36"/>
                <a:gd name="T101" fmla="*/ 35 h 68"/>
                <a:gd name="T102" fmla="*/ 7 w 36"/>
                <a:gd name="T103" fmla="*/ 32 h 68"/>
                <a:gd name="T104" fmla="*/ 3 w 36"/>
                <a:gd name="T105" fmla="*/ 30 h 68"/>
                <a:gd name="T106" fmla="*/ 2 w 36"/>
                <a:gd name="T107" fmla="*/ 25 h 68"/>
                <a:gd name="T108" fmla="*/ 2 w 36"/>
                <a:gd name="T109" fmla="*/ 21 h 68"/>
                <a:gd name="T110" fmla="*/ 0 w 36"/>
                <a:gd name="T111" fmla="*/ 19 h 68"/>
                <a:gd name="T112" fmla="*/ 2 w 36"/>
                <a:gd name="T113" fmla="*/ 14 h 68"/>
                <a:gd name="T114" fmla="*/ 3 w 36"/>
                <a:gd name="T115" fmla="*/ 9 h 68"/>
                <a:gd name="T116" fmla="*/ 5 w 36"/>
                <a:gd name="T117" fmla="*/ 5 h 68"/>
                <a:gd name="T118" fmla="*/ 10 w 36"/>
                <a:gd name="T119" fmla="*/ 4 h 68"/>
                <a:gd name="T120" fmla="*/ 14 w 36"/>
                <a:gd name="T121" fmla="*/ 2 h 68"/>
                <a:gd name="T122" fmla="*/ 21 w 36"/>
                <a:gd name="T1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" h="68">
                  <a:moveTo>
                    <a:pt x="21" y="0"/>
                  </a:moveTo>
                  <a:lnTo>
                    <a:pt x="28" y="2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26" y="11"/>
                  </a:lnTo>
                  <a:lnTo>
                    <a:pt x="21" y="9"/>
                  </a:lnTo>
                  <a:lnTo>
                    <a:pt x="16" y="11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8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6" y="26"/>
                  </a:lnTo>
                  <a:lnTo>
                    <a:pt x="19" y="28"/>
                  </a:lnTo>
                  <a:lnTo>
                    <a:pt x="23" y="30"/>
                  </a:lnTo>
                  <a:lnTo>
                    <a:pt x="28" y="32"/>
                  </a:lnTo>
                  <a:lnTo>
                    <a:pt x="31" y="37"/>
                  </a:lnTo>
                  <a:lnTo>
                    <a:pt x="35" y="40"/>
                  </a:lnTo>
                  <a:lnTo>
                    <a:pt x="36" y="44"/>
                  </a:lnTo>
                  <a:lnTo>
                    <a:pt x="36" y="47"/>
                  </a:lnTo>
                  <a:lnTo>
                    <a:pt x="36" y="54"/>
                  </a:lnTo>
                  <a:lnTo>
                    <a:pt x="35" y="60"/>
                  </a:lnTo>
                  <a:lnTo>
                    <a:pt x="31" y="63"/>
                  </a:lnTo>
                  <a:lnTo>
                    <a:pt x="26" y="67"/>
                  </a:lnTo>
                  <a:lnTo>
                    <a:pt x="21" y="68"/>
                  </a:lnTo>
                  <a:lnTo>
                    <a:pt x="14" y="68"/>
                  </a:lnTo>
                  <a:lnTo>
                    <a:pt x="10" y="68"/>
                  </a:lnTo>
                  <a:lnTo>
                    <a:pt x="7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7" y="58"/>
                  </a:lnTo>
                  <a:lnTo>
                    <a:pt x="10" y="60"/>
                  </a:lnTo>
                  <a:lnTo>
                    <a:pt x="14" y="60"/>
                  </a:lnTo>
                  <a:lnTo>
                    <a:pt x="19" y="58"/>
                  </a:lnTo>
                  <a:lnTo>
                    <a:pt x="24" y="56"/>
                  </a:lnTo>
                  <a:lnTo>
                    <a:pt x="26" y="53"/>
                  </a:lnTo>
                  <a:lnTo>
                    <a:pt x="26" y="49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39"/>
                  </a:lnTo>
                  <a:lnTo>
                    <a:pt x="16" y="37"/>
                  </a:lnTo>
                  <a:lnTo>
                    <a:pt x="12" y="35"/>
                  </a:lnTo>
                  <a:lnTo>
                    <a:pt x="7" y="32"/>
                  </a:lnTo>
                  <a:lnTo>
                    <a:pt x="3" y="30"/>
                  </a:lnTo>
                  <a:lnTo>
                    <a:pt x="2" y="25"/>
                  </a:lnTo>
                  <a:lnTo>
                    <a:pt x="2" y="21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3" y="9"/>
                  </a:lnTo>
                  <a:lnTo>
                    <a:pt x="5" y="5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3614"/>
            <p:cNvSpPr>
              <a:spLocks/>
            </p:cNvSpPr>
            <p:nvPr/>
          </p:nvSpPr>
          <p:spPr bwMode="auto">
            <a:xfrm>
              <a:off x="4895851" y="4151314"/>
              <a:ext cx="50800" cy="104775"/>
            </a:xfrm>
            <a:custGeom>
              <a:avLst/>
              <a:gdLst>
                <a:gd name="T0" fmla="*/ 0 w 32"/>
                <a:gd name="T1" fmla="*/ 0 h 66"/>
                <a:gd name="T2" fmla="*/ 32 w 32"/>
                <a:gd name="T3" fmla="*/ 0 h 66"/>
                <a:gd name="T4" fmla="*/ 32 w 32"/>
                <a:gd name="T5" fmla="*/ 0 h 66"/>
                <a:gd name="T6" fmla="*/ 32 w 32"/>
                <a:gd name="T7" fmla="*/ 2 h 66"/>
                <a:gd name="T8" fmla="*/ 32 w 32"/>
                <a:gd name="T9" fmla="*/ 5 h 66"/>
                <a:gd name="T10" fmla="*/ 32 w 32"/>
                <a:gd name="T11" fmla="*/ 7 h 66"/>
                <a:gd name="T12" fmla="*/ 32 w 32"/>
                <a:gd name="T13" fmla="*/ 9 h 66"/>
                <a:gd name="T14" fmla="*/ 32 w 32"/>
                <a:gd name="T15" fmla="*/ 9 h 66"/>
                <a:gd name="T16" fmla="*/ 18 w 32"/>
                <a:gd name="T17" fmla="*/ 9 h 66"/>
                <a:gd name="T18" fmla="*/ 14 w 32"/>
                <a:gd name="T19" fmla="*/ 9 h 66"/>
                <a:gd name="T20" fmla="*/ 11 w 32"/>
                <a:gd name="T21" fmla="*/ 9 h 66"/>
                <a:gd name="T22" fmla="*/ 9 w 32"/>
                <a:gd name="T23" fmla="*/ 9 h 66"/>
                <a:gd name="T24" fmla="*/ 9 w 32"/>
                <a:gd name="T25" fmla="*/ 26 h 66"/>
                <a:gd name="T26" fmla="*/ 11 w 32"/>
                <a:gd name="T27" fmla="*/ 26 h 66"/>
                <a:gd name="T28" fmla="*/ 14 w 32"/>
                <a:gd name="T29" fmla="*/ 26 h 66"/>
                <a:gd name="T30" fmla="*/ 23 w 32"/>
                <a:gd name="T31" fmla="*/ 26 h 66"/>
                <a:gd name="T32" fmla="*/ 26 w 32"/>
                <a:gd name="T33" fmla="*/ 26 h 66"/>
                <a:gd name="T34" fmla="*/ 26 w 32"/>
                <a:gd name="T35" fmla="*/ 26 h 66"/>
                <a:gd name="T36" fmla="*/ 28 w 32"/>
                <a:gd name="T37" fmla="*/ 26 h 66"/>
                <a:gd name="T38" fmla="*/ 28 w 32"/>
                <a:gd name="T39" fmla="*/ 30 h 66"/>
                <a:gd name="T40" fmla="*/ 28 w 32"/>
                <a:gd name="T41" fmla="*/ 31 h 66"/>
                <a:gd name="T42" fmla="*/ 28 w 32"/>
                <a:gd name="T43" fmla="*/ 33 h 66"/>
                <a:gd name="T44" fmla="*/ 28 w 32"/>
                <a:gd name="T45" fmla="*/ 37 h 66"/>
                <a:gd name="T46" fmla="*/ 26 w 32"/>
                <a:gd name="T47" fmla="*/ 37 h 66"/>
                <a:gd name="T48" fmla="*/ 23 w 32"/>
                <a:gd name="T49" fmla="*/ 37 h 66"/>
                <a:gd name="T50" fmla="*/ 14 w 32"/>
                <a:gd name="T51" fmla="*/ 37 h 66"/>
                <a:gd name="T52" fmla="*/ 11 w 32"/>
                <a:gd name="T53" fmla="*/ 37 h 66"/>
                <a:gd name="T54" fmla="*/ 9 w 32"/>
                <a:gd name="T55" fmla="*/ 37 h 66"/>
                <a:gd name="T56" fmla="*/ 9 w 32"/>
                <a:gd name="T57" fmla="*/ 65 h 66"/>
                <a:gd name="T58" fmla="*/ 7 w 32"/>
                <a:gd name="T59" fmla="*/ 66 h 66"/>
                <a:gd name="T60" fmla="*/ 5 w 32"/>
                <a:gd name="T61" fmla="*/ 66 h 66"/>
                <a:gd name="T62" fmla="*/ 2 w 32"/>
                <a:gd name="T63" fmla="*/ 66 h 66"/>
                <a:gd name="T64" fmla="*/ 0 w 32"/>
                <a:gd name="T65" fmla="*/ 65 h 66"/>
                <a:gd name="T66" fmla="*/ 0 w 32"/>
                <a:gd name="T67" fmla="*/ 65 h 66"/>
                <a:gd name="T68" fmla="*/ 0 w 32"/>
                <a:gd name="T6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" h="66">
                  <a:moveTo>
                    <a:pt x="0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2"/>
                  </a:lnTo>
                  <a:lnTo>
                    <a:pt x="32" y="5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30"/>
                  </a:lnTo>
                  <a:lnTo>
                    <a:pt x="28" y="31"/>
                  </a:lnTo>
                  <a:lnTo>
                    <a:pt x="28" y="33"/>
                  </a:lnTo>
                  <a:lnTo>
                    <a:pt x="28" y="37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9" y="37"/>
                  </a:lnTo>
                  <a:lnTo>
                    <a:pt x="9" y="65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2" y="6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3615"/>
            <p:cNvSpPr>
              <a:spLocks/>
            </p:cNvSpPr>
            <p:nvPr/>
          </p:nvSpPr>
          <p:spPr bwMode="auto">
            <a:xfrm>
              <a:off x="4687888" y="4151314"/>
              <a:ext cx="73025" cy="104775"/>
            </a:xfrm>
            <a:custGeom>
              <a:avLst/>
              <a:gdLst>
                <a:gd name="T0" fmla="*/ 6 w 46"/>
                <a:gd name="T1" fmla="*/ 0 h 66"/>
                <a:gd name="T2" fmla="*/ 7 w 46"/>
                <a:gd name="T3" fmla="*/ 0 h 66"/>
                <a:gd name="T4" fmla="*/ 11 w 46"/>
                <a:gd name="T5" fmla="*/ 0 h 66"/>
                <a:gd name="T6" fmla="*/ 11 w 46"/>
                <a:gd name="T7" fmla="*/ 0 h 66"/>
                <a:gd name="T8" fmla="*/ 13 w 46"/>
                <a:gd name="T9" fmla="*/ 3 h 66"/>
                <a:gd name="T10" fmla="*/ 14 w 46"/>
                <a:gd name="T11" fmla="*/ 10 h 66"/>
                <a:gd name="T12" fmla="*/ 20 w 46"/>
                <a:gd name="T13" fmla="*/ 19 h 66"/>
                <a:gd name="T14" fmla="*/ 23 w 46"/>
                <a:gd name="T15" fmla="*/ 28 h 66"/>
                <a:gd name="T16" fmla="*/ 23 w 46"/>
                <a:gd name="T17" fmla="*/ 31 h 66"/>
                <a:gd name="T18" fmla="*/ 25 w 46"/>
                <a:gd name="T19" fmla="*/ 28 h 66"/>
                <a:gd name="T20" fmla="*/ 28 w 46"/>
                <a:gd name="T21" fmla="*/ 19 h 66"/>
                <a:gd name="T22" fmla="*/ 32 w 46"/>
                <a:gd name="T23" fmla="*/ 10 h 66"/>
                <a:gd name="T24" fmla="*/ 35 w 46"/>
                <a:gd name="T25" fmla="*/ 3 h 66"/>
                <a:gd name="T26" fmla="*/ 37 w 46"/>
                <a:gd name="T27" fmla="*/ 0 h 66"/>
                <a:gd name="T28" fmla="*/ 37 w 46"/>
                <a:gd name="T29" fmla="*/ 0 h 66"/>
                <a:gd name="T30" fmla="*/ 39 w 46"/>
                <a:gd name="T31" fmla="*/ 0 h 66"/>
                <a:gd name="T32" fmla="*/ 42 w 46"/>
                <a:gd name="T33" fmla="*/ 0 h 66"/>
                <a:gd name="T34" fmla="*/ 44 w 46"/>
                <a:gd name="T35" fmla="*/ 0 h 66"/>
                <a:gd name="T36" fmla="*/ 46 w 46"/>
                <a:gd name="T37" fmla="*/ 0 h 66"/>
                <a:gd name="T38" fmla="*/ 46 w 46"/>
                <a:gd name="T39" fmla="*/ 0 h 66"/>
                <a:gd name="T40" fmla="*/ 46 w 46"/>
                <a:gd name="T41" fmla="*/ 3 h 66"/>
                <a:gd name="T42" fmla="*/ 42 w 46"/>
                <a:gd name="T43" fmla="*/ 10 h 66"/>
                <a:gd name="T44" fmla="*/ 37 w 46"/>
                <a:gd name="T45" fmla="*/ 21 h 66"/>
                <a:gd name="T46" fmla="*/ 33 w 46"/>
                <a:gd name="T47" fmla="*/ 31 h 66"/>
                <a:gd name="T48" fmla="*/ 30 w 46"/>
                <a:gd name="T49" fmla="*/ 38 h 66"/>
                <a:gd name="T50" fmla="*/ 28 w 46"/>
                <a:gd name="T51" fmla="*/ 42 h 66"/>
                <a:gd name="T52" fmla="*/ 28 w 46"/>
                <a:gd name="T53" fmla="*/ 65 h 66"/>
                <a:gd name="T54" fmla="*/ 28 w 46"/>
                <a:gd name="T55" fmla="*/ 65 h 66"/>
                <a:gd name="T56" fmla="*/ 26 w 46"/>
                <a:gd name="T57" fmla="*/ 66 h 66"/>
                <a:gd name="T58" fmla="*/ 23 w 46"/>
                <a:gd name="T59" fmla="*/ 66 h 66"/>
                <a:gd name="T60" fmla="*/ 23 w 46"/>
                <a:gd name="T61" fmla="*/ 66 h 66"/>
                <a:gd name="T62" fmla="*/ 21 w 46"/>
                <a:gd name="T63" fmla="*/ 66 h 66"/>
                <a:gd name="T64" fmla="*/ 20 w 46"/>
                <a:gd name="T65" fmla="*/ 65 h 66"/>
                <a:gd name="T66" fmla="*/ 20 w 46"/>
                <a:gd name="T67" fmla="*/ 65 h 66"/>
                <a:gd name="T68" fmla="*/ 20 w 46"/>
                <a:gd name="T69" fmla="*/ 42 h 66"/>
                <a:gd name="T70" fmla="*/ 18 w 46"/>
                <a:gd name="T71" fmla="*/ 38 h 66"/>
                <a:gd name="T72" fmla="*/ 14 w 46"/>
                <a:gd name="T73" fmla="*/ 31 h 66"/>
                <a:gd name="T74" fmla="*/ 9 w 46"/>
                <a:gd name="T75" fmla="*/ 21 h 66"/>
                <a:gd name="T76" fmla="*/ 6 w 46"/>
                <a:gd name="T77" fmla="*/ 10 h 66"/>
                <a:gd name="T78" fmla="*/ 2 w 46"/>
                <a:gd name="T79" fmla="*/ 3 h 66"/>
                <a:gd name="T80" fmla="*/ 0 w 46"/>
                <a:gd name="T81" fmla="*/ 0 h 66"/>
                <a:gd name="T82" fmla="*/ 0 w 46"/>
                <a:gd name="T83" fmla="*/ 0 h 66"/>
                <a:gd name="T84" fmla="*/ 4 w 46"/>
                <a:gd name="T85" fmla="*/ 0 h 66"/>
                <a:gd name="T86" fmla="*/ 6 w 46"/>
                <a:gd name="T8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" h="66">
                  <a:moveTo>
                    <a:pt x="6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4" y="10"/>
                  </a:lnTo>
                  <a:lnTo>
                    <a:pt x="20" y="19"/>
                  </a:lnTo>
                  <a:lnTo>
                    <a:pt x="23" y="28"/>
                  </a:lnTo>
                  <a:lnTo>
                    <a:pt x="23" y="31"/>
                  </a:lnTo>
                  <a:lnTo>
                    <a:pt x="25" y="28"/>
                  </a:lnTo>
                  <a:lnTo>
                    <a:pt x="28" y="19"/>
                  </a:lnTo>
                  <a:lnTo>
                    <a:pt x="32" y="10"/>
                  </a:lnTo>
                  <a:lnTo>
                    <a:pt x="35" y="3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2" y="10"/>
                  </a:lnTo>
                  <a:lnTo>
                    <a:pt x="37" y="21"/>
                  </a:lnTo>
                  <a:lnTo>
                    <a:pt x="33" y="31"/>
                  </a:lnTo>
                  <a:lnTo>
                    <a:pt x="30" y="38"/>
                  </a:lnTo>
                  <a:lnTo>
                    <a:pt x="28" y="4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6"/>
                  </a:lnTo>
                  <a:lnTo>
                    <a:pt x="21" y="66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0" y="42"/>
                  </a:lnTo>
                  <a:lnTo>
                    <a:pt x="18" y="38"/>
                  </a:lnTo>
                  <a:lnTo>
                    <a:pt x="14" y="31"/>
                  </a:lnTo>
                  <a:lnTo>
                    <a:pt x="9" y="21"/>
                  </a:lnTo>
                  <a:lnTo>
                    <a:pt x="6" y="10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3616"/>
            <p:cNvSpPr>
              <a:spLocks/>
            </p:cNvSpPr>
            <p:nvPr/>
          </p:nvSpPr>
          <p:spPr bwMode="auto">
            <a:xfrm>
              <a:off x="4621213" y="4151314"/>
              <a:ext cx="65088" cy="104775"/>
            </a:xfrm>
            <a:custGeom>
              <a:avLst/>
              <a:gdLst>
                <a:gd name="T0" fmla="*/ 39 w 41"/>
                <a:gd name="T1" fmla="*/ 0 h 66"/>
                <a:gd name="T2" fmla="*/ 41 w 41"/>
                <a:gd name="T3" fmla="*/ 2 h 66"/>
                <a:gd name="T4" fmla="*/ 41 w 41"/>
                <a:gd name="T5" fmla="*/ 3 h 66"/>
                <a:gd name="T6" fmla="*/ 41 w 41"/>
                <a:gd name="T7" fmla="*/ 7 h 66"/>
                <a:gd name="T8" fmla="*/ 39 w 41"/>
                <a:gd name="T9" fmla="*/ 9 h 66"/>
                <a:gd name="T10" fmla="*/ 39 w 41"/>
                <a:gd name="T11" fmla="*/ 9 h 66"/>
                <a:gd name="T12" fmla="*/ 30 w 41"/>
                <a:gd name="T13" fmla="*/ 9 h 66"/>
                <a:gd name="T14" fmla="*/ 27 w 41"/>
                <a:gd name="T15" fmla="*/ 9 h 66"/>
                <a:gd name="T16" fmla="*/ 25 w 41"/>
                <a:gd name="T17" fmla="*/ 9 h 66"/>
                <a:gd name="T18" fmla="*/ 25 w 41"/>
                <a:gd name="T19" fmla="*/ 65 h 66"/>
                <a:gd name="T20" fmla="*/ 25 w 41"/>
                <a:gd name="T21" fmla="*/ 65 h 66"/>
                <a:gd name="T22" fmla="*/ 20 w 41"/>
                <a:gd name="T23" fmla="*/ 66 h 66"/>
                <a:gd name="T24" fmla="*/ 16 w 41"/>
                <a:gd name="T25" fmla="*/ 65 h 66"/>
                <a:gd name="T26" fmla="*/ 16 w 41"/>
                <a:gd name="T27" fmla="*/ 65 h 66"/>
                <a:gd name="T28" fmla="*/ 16 w 41"/>
                <a:gd name="T29" fmla="*/ 9 h 66"/>
                <a:gd name="T30" fmla="*/ 6 w 41"/>
                <a:gd name="T31" fmla="*/ 9 h 66"/>
                <a:gd name="T32" fmla="*/ 2 w 41"/>
                <a:gd name="T33" fmla="*/ 9 h 66"/>
                <a:gd name="T34" fmla="*/ 0 w 41"/>
                <a:gd name="T35" fmla="*/ 9 h 66"/>
                <a:gd name="T36" fmla="*/ 0 w 41"/>
                <a:gd name="T37" fmla="*/ 9 h 66"/>
                <a:gd name="T38" fmla="*/ 0 w 41"/>
                <a:gd name="T39" fmla="*/ 7 h 66"/>
                <a:gd name="T40" fmla="*/ 0 w 41"/>
                <a:gd name="T41" fmla="*/ 5 h 66"/>
                <a:gd name="T42" fmla="*/ 0 w 41"/>
                <a:gd name="T43" fmla="*/ 2 h 66"/>
                <a:gd name="T44" fmla="*/ 0 w 41"/>
                <a:gd name="T45" fmla="*/ 0 h 66"/>
                <a:gd name="T46" fmla="*/ 0 w 41"/>
                <a:gd name="T47" fmla="*/ 0 h 66"/>
                <a:gd name="T48" fmla="*/ 39 w 41"/>
                <a:gd name="T49" fmla="*/ 0 h 66"/>
                <a:gd name="T50" fmla="*/ 39 w 41"/>
                <a:gd name="T5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lnTo>
                    <a:pt x="41" y="2"/>
                  </a:lnTo>
                  <a:lnTo>
                    <a:pt x="41" y="3"/>
                  </a:lnTo>
                  <a:lnTo>
                    <a:pt x="41" y="7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0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5" y="65"/>
                  </a:lnTo>
                  <a:lnTo>
                    <a:pt x="25" y="65"/>
                  </a:lnTo>
                  <a:lnTo>
                    <a:pt x="20" y="6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6" y="9"/>
                  </a:lnTo>
                  <a:lnTo>
                    <a:pt x="6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Freeform 3617"/>
            <p:cNvSpPr>
              <a:spLocks/>
            </p:cNvSpPr>
            <p:nvPr/>
          </p:nvSpPr>
          <p:spPr bwMode="auto">
            <a:xfrm>
              <a:off x="4594226" y="4151314"/>
              <a:ext cx="14288" cy="104775"/>
            </a:xfrm>
            <a:custGeom>
              <a:avLst/>
              <a:gdLst>
                <a:gd name="T0" fmla="*/ 3 w 9"/>
                <a:gd name="T1" fmla="*/ 0 h 66"/>
                <a:gd name="T2" fmla="*/ 7 w 9"/>
                <a:gd name="T3" fmla="*/ 0 h 66"/>
                <a:gd name="T4" fmla="*/ 9 w 9"/>
                <a:gd name="T5" fmla="*/ 0 h 66"/>
                <a:gd name="T6" fmla="*/ 9 w 9"/>
                <a:gd name="T7" fmla="*/ 0 h 66"/>
                <a:gd name="T8" fmla="*/ 9 w 9"/>
                <a:gd name="T9" fmla="*/ 65 h 66"/>
                <a:gd name="T10" fmla="*/ 7 w 9"/>
                <a:gd name="T11" fmla="*/ 66 h 66"/>
                <a:gd name="T12" fmla="*/ 3 w 9"/>
                <a:gd name="T13" fmla="*/ 66 h 66"/>
                <a:gd name="T14" fmla="*/ 2 w 9"/>
                <a:gd name="T15" fmla="*/ 66 h 66"/>
                <a:gd name="T16" fmla="*/ 0 w 9"/>
                <a:gd name="T17" fmla="*/ 65 h 66"/>
                <a:gd name="T18" fmla="*/ 0 w 9"/>
                <a:gd name="T19" fmla="*/ 65 h 66"/>
                <a:gd name="T20" fmla="*/ 0 w 9"/>
                <a:gd name="T21" fmla="*/ 0 h 66"/>
                <a:gd name="T22" fmla="*/ 0 w 9"/>
                <a:gd name="T23" fmla="*/ 0 h 66"/>
                <a:gd name="T24" fmla="*/ 2 w 9"/>
                <a:gd name="T25" fmla="*/ 0 h 66"/>
                <a:gd name="T26" fmla="*/ 3 w 9"/>
                <a:gd name="T2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66">
                  <a:moveTo>
                    <a:pt x="3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65"/>
                  </a:lnTo>
                  <a:lnTo>
                    <a:pt x="7" y="66"/>
                  </a:lnTo>
                  <a:lnTo>
                    <a:pt x="3" y="66"/>
                  </a:lnTo>
                  <a:lnTo>
                    <a:pt x="2" y="6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Freeform 3618"/>
            <p:cNvSpPr>
              <a:spLocks/>
            </p:cNvSpPr>
            <p:nvPr/>
          </p:nvSpPr>
          <p:spPr bwMode="auto">
            <a:xfrm>
              <a:off x="3619501" y="4151314"/>
              <a:ext cx="60325" cy="104775"/>
            </a:xfrm>
            <a:custGeom>
              <a:avLst/>
              <a:gdLst>
                <a:gd name="T0" fmla="*/ 38 w 38"/>
                <a:gd name="T1" fmla="*/ 0 h 66"/>
                <a:gd name="T2" fmla="*/ 38 w 38"/>
                <a:gd name="T3" fmla="*/ 2 h 66"/>
                <a:gd name="T4" fmla="*/ 38 w 38"/>
                <a:gd name="T5" fmla="*/ 3 h 66"/>
                <a:gd name="T6" fmla="*/ 38 w 38"/>
                <a:gd name="T7" fmla="*/ 7 h 66"/>
                <a:gd name="T8" fmla="*/ 38 w 38"/>
                <a:gd name="T9" fmla="*/ 9 h 66"/>
                <a:gd name="T10" fmla="*/ 38 w 38"/>
                <a:gd name="T11" fmla="*/ 9 h 66"/>
                <a:gd name="T12" fmla="*/ 29 w 38"/>
                <a:gd name="T13" fmla="*/ 9 h 66"/>
                <a:gd name="T14" fmla="*/ 26 w 38"/>
                <a:gd name="T15" fmla="*/ 9 h 66"/>
                <a:gd name="T16" fmla="*/ 24 w 38"/>
                <a:gd name="T17" fmla="*/ 9 h 66"/>
                <a:gd name="T18" fmla="*/ 24 w 38"/>
                <a:gd name="T19" fmla="*/ 30 h 66"/>
                <a:gd name="T20" fmla="*/ 24 w 38"/>
                <a:gd name="T21" fmla="*/ 45 h 66"/>
                <a:gd name="T22" fmla="*/ 24 w 38"/>
                <a:gd name="T23" fmla="*/ 59 h 66"/>
                <a:gd name="T24" fmla="*/ 24 w 38"/>
                <a:gd name="T25" fmla="*/ 65 h 66"/>
                <a:gd name="T26" fmla="*/ 22 w 38"/>
                <a:gd name="T27" fmla="*/ 65 h 66"/>
                <a:gd name="T28" fmla="*/ 19 w 38"/>
                <a:gd name="T29" fmla="*/ 66 h 66"/>
                <a:gd name="T30" fmla="*/ 15 w 38"/>
                <a:gd name="T31" fmla="*/ 65 h 66"/>
                <a:gd name="T32" fmla="*/ 14 w 38"/>
                <a:gd name="T33" fmla="*/ 65 h 66"/>
                <a:gd name="T34" fmla="*/ 14 w 38"/>
                <a:gd name="T35" fmla="*/ 30 h 66"/>
                <a:gd name="T36" fmla="*/ 14 w 38"/>
                <a:gd name="T37" fmla="*/ 16 h 66"/>
                <a:gd name="T38" fmla="*/ 14 w 38"/>
                <a:gd name="T39" fmla="*/ 9 h 66"/>
                <a:gd name="T40" fmla="*/ 5 w 38"/>
                <a:gd name="T41" fmla="*/ 9 h 66"/>
                <a:gd name="T42" fmla="*/ 1 w 38"/>
                <a:gd name="T43" fmla="*/ 9 h 66"/>
                <a:gd name="T44" fmla="*/ 0 w 38"/>
                <a:gd name="T45" fmla="*/ 9 h 66"/>
                <a:gd name="T46" fmla="*/ 0 w 38"/>
                <a:gd name="T47" fmla="*/ 9 h 66"/>
                <a:gd name="T48" fmla="*/ 0 w 38"/>
                <a:gd name="T49" fmla="*/ 7 h 66"/>
                <a:gd name="T50" fmla="*/ 0 w 38"/>
                <a:gd name="T51" fmla="*/ 5 h 66"/>
                <a:gd name="T52" fmla="*/ 0 w 38"/>
                <a:gd name="T53" fmla="*/ 2 h 66"/>
                <a:gd name="T54" fmla="*/ 0 w 38"/>
                <a:gd name="T55" fmla="*/ 0 h 66"/>
                <a:gd name="T56" fmla="*/ 0 w 38"/>
                <a:gd name="T57" fmla="*/ 0 h 66"/>
                <a:gd name="T58" fmla="*/ 38 w 38"/>
                <a:gd name="T59" fmla="*/ 0 h 66"/>
                <a:gd name="T60" fmla="*/ 38 w 38"/>
                <a:gd name="T6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66">
                  <a:moveTo>
                    <a:pt x="38" y="0"/>
                  </a:moveTo>
                  <a:lnTo>
                    <a:pt x="38" y="2"/>
                  </a:lnTo>
                  <a:lnTo>
                    <a:pt x="38" y="3"/>
                  </a:lnTo>
                  <a:lnTo>
                    <a:pt x="38" y="7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29" y="9"/>
                  </a:lnTo>
                  <a:lnTo>
                    <a:pt x="26" y="9"/>
                  </a:lnTo>
                  <a:lnTo>
                    <a:pt x="24" y="9"/>
                  </a:lnTo>
                  <a:lnTo>
                    <a:pt x="24" y="30"/>
                  </a:lnTo>
                  <a:lnTo>
                    <a:pt x="24" y="45"/>
                  </a:lnTo>
                  <a:lnTo>
                    <a:pt x="24" y="59"/>
                  </a:lnTo>
                  <a:lnTo>
                    <a:pt x="24" y="65"/>
                  </a:lnTo>
                  <a:lnTo>
                    <a:pt x="22" y="65"/>
                  </a:lnTo>
                  <a:lnTo>
                    <a:pt x="19" y="66"/>
                  </a:lnTo>
                  <a:lnTo>
                    <a:pt x="15" y="65"/>
                  </a:lnTo>
                  <a:lnTo>
                    <a:pt x="14" y="65"/>
                  </a:lnTo>
                  <a:lnTo>
                    <a:pt x="14" y="30"/>
                  </a:lnTo>
                  <a:lnTo>
                    <a:pt x="14" y="16"/>
                  </a:lnTo>
                  <a:lnTo>
                    <a:pt x="14" y="9"/>
                  </a:lnTo>
                  <a:lnTo>
                    <a:pt x="5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Freeform 3619"/>
            <p:cNvSpPr>
              <a:spLocks noEditPoints="1"/>
            </p:cNvSpPr>
            <p:nvPr/>
          </p:nvSpPr>
          <p:spPr bwMode="auto">
            <a:xfrm>
              <a:off x="3546476" y="4151314"/>
              <a:ext cx="74613" cy="104775"/>
            </a:xfrm>
            <a:custGeom>
              <a:avLst/>
              <a:gdLst>
                <a:gd name="T0" fmla="*/ 23 w 47"/>
                <a:gd name="T1" fmla="*/ 10 h 66"/>
                <a:gd name="T2" fmla="*/ 21 w 47"/>
                <a:gd name="T3" fmla="*/ 17 h 66"/>
                <a:gd name="T4" fmla="*/ 19 w 47"/>
                <a:gd name="T5" fmla="*/ 26 h 66"/>
                <a:gd name="T6" fmla="*/ 16 w 47"/>
                <a:gd name="T7" fmla="*/ 37 h 66"/>
                <a:gd name="T8" fmla="*/ 14 w 47"/>
                <a:gd name="T9" fmla="*/ 42 h 66"/>
                <a:gd name="T10" fmla="*/ 32 w 47"/>
                <a:gd name="T11" fmla="*/ 42 h 66"/>
                <a:gd name="T12" fmla="*/ 30 w 47"/>
                <a:gd name="T13" fmla="*/ 37 h 66"/>
                <a:gd name="T14" fmla="*/ 28 w 47"/>
                <a:gd name="T15" fmla="*/ 26 h 66"/>
                <a:gd name="T16" fmla="*/ 25 w 47"/>
                <a:gd name="T17" fmla="*/ 17 h 66"/>
                <a:gd name="T18" fmla="*/ 23 w 47"/>
                <a:gd name="T19" fmla="*/ 10 h 66"/>
                <a:gd name="T20" fmla="*/ 23 w 47"/>
                <a:gd name="T21" fmla="*/ 0 h 66"/>
                <a:gd name="T22" fmla="*/ 26 w 47"/>
                <a:gd name="T23" fmla="*/ 0 h 66"/>
                <a:gd name="T24" fmla="*/ 28 w 47"/>
                <a:gd name="T25" fmla="*/ 0 h 66"/>
                <a:gd name="T26" fmla="*/ 47 w 47"/>
                <a:gd name="T27" fmla="*/ 65 h 66"/>
                <a:gd name="T28" fmla="*/ 47 w 47"/>
                <a:gd name="T29" fmla="*/ 65 h 66"/>
                <a:gd name="T30" fmla="*/ 46 w 47"/>
                <a:gd name="T31" fmla="*/ 66 h 66"/>
                <a:gd name="T32" fmla="*/ 42 w 47"/>
                <a:gd name="T33" fmla="*/ 66 h 66"/>
                <a:gd name="T34" fmla="*/ 40 w 47"/>
                <a:gd name="T35" fmla="*/ 66 h 66"/>
                <a:gd name="T36" fmla="*/ 39 w 47"/>
                <a:gd name="T37" fmla="*/ 65 h 66"/>
                <a:gd name="T38" fmla="*/ 39 w 47"/>
                <a:gd name="T39" fmla="*/ 65 h 66"/>
                <a:gd name="T40" fmla="*/ 37 w 47"/>
                <a:gd name="T41" fmla="*/ 65 h 66"/>
                <a:gd name="T42" fmla="*/ 37 w 47"/>
                <a:gd name="T43" fmla="*/ 61 h 66"/>
                <a:gd name="T44" fmla="*/ 35 w 47"/>
                <a:gd name="T45" fmla="*/ 58 h 66"/>
                <a:gd name="T46" fmla="*/ 35 w 47"/>
                <a:gd name="T47" fmla="*/ 54 h 66"/>
                <a:gd name="T48" fmla="*/ 33 w 47"/>
                <a:gd name="T49" fmla="*/ 52 h 66"/>
                <a:gd name="T50" fmla="*/ 33 w 47"/>
                <a:gd name="T51" fmla="*/ 51 h 66"/>
                <a:gd name="T52" fmla="*/ 12 w 47"/>
                <a:gd name="T53" fmla="*/ 51 h 66"/>
                <a:gd name="T54" fmla="*/ 12 w 47"/>
                <a:gd name="T55" fmla="*/ 52 h 66"/>
                <a:gd name="T56" fmla="*/ 11 w 47"/>
                <a:gd name="T57" fmla="*/ 54 h 66"/>
                <a:gd name="T58" fmla="*/ 11 w 47"/>
                <a:gd name="T59" fmla="*/ 58 h 66"/>
                <a:gd name="T60" fmla="*/ 9 w 47"/>
                <a:gd name="T61" fmla="*/ 61 h 66"/>
                <a:gd name="T62" fmla="*/ 9 w 47"/>
                <a:gd name="T63" fmla="*/ 65 h 66"/>
                <a:gd name="T64" fmla="*/ 9 w 47"/>
                <a:gd name="T65" fmla="*/ 65 h 66"/>
                <a:gd name="T66" fmla="*/ 9 w 47"/>
                <a:gd name="T67" fmla="*/ 65 h 66"/>
                <a:gd name="T68" fmla="*/ 5 w 47"/>
                <a:gd name="T69" fmla="*/ 66 h 66"/>
                <a:gd name="T70" fmla="*/ 4 w 47"/>
                <a:gd name="T71" fmla="*/ 66 h 66"/>
                <a:gd name="T72" fmla="*/ 2 w 47"/>
                <a:gd name="T73" fmla="*/ 66 h 66"/>
                <a:gd name="T74" fmla="*/ 0 w 47"/>
                <a:gd name="T75" fmla="*/ 65 h 66"/>
                <a:gd name="T76" fmla="*/ 0 w 47"/>
                <a:gd name="T77" fmla="*/ 65 h 66"/>
                <a:gd name="T78" fmla="*/ 18 w 47"/>
                <a:gd name="T79" fmla="*/ 0 h 66"/>
                <a:gd name="T80" fmla="*/ 19 w 47"/>
                <a:gd name="T81" fmla="*/ 0 h 66"/>
                <a:gd name="T82" fmla="*/ 21 w 47"/>
                <a:gd name="T83" fmla="*/ 0 h 66"/>
                <a:gd name="T84" fmla="*/ 23 w 47"/>
                <a:gd name="T8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6">
                  <a:moveTo>
                    <a:pt x="23" y="10"/>
                  </a:moveTo>
                  <a:lnTo>
                    <a:pt x="21" y="17"/>
                  </a:lnTo>
                  <a:lnTo>
                    <a:pt x="19" y="26"/>
                  </a:lnTo>
                  <a:lnTo>
                    <a:pt x="16" y="37"/>
                  </a:lnTo>
                  <a:lnTo>
                    <a:pt x="14" y="42"/>
                  </a:lnTo>
                  <a:lnTo>
                    <a:pt x="32" y="42"/>
                  </a:lnTo>
                  <a:lnTo>
                    <a:pt x="30" y="37"/>
                  </a:lnTo>
                  <a:lnTo>
                    <a:pt x="28" y="26"/>
                  </a:lnTo>
                  <a:lnTo>
                    <a:pt x="25" y="17"/>
                  </a:lnTo>
                  <a:lnTo>
                    <a:pt x="23" y="10"/>
                  </a:lnTo>
                  <a:close/>
                  <a:moveTo>
                    <a:pt x="23" y="0"/>
                  </a:moveTo>
                  <a:lnTo>
                    <a:pt x="26" y="0"/>
                  </a:lnTo>
                  <a:lnTo>
                    <a:pt x="28" y="0"/>
                  </a:lnTo>
                  <a:lnTo>
                    <a:pt x="47" y="65"/>
                  </a:lnTo>
                  <a:lnTo>
                    <a:pt x="47" y="65"/>
                  </a:lnTo>
                  <a:lnTo>
                    <a:pt x="46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39" y="65"/>
                  </a:lnTo>
                  <a:lnTo>
                    <a:pt x="39" y="65"/>
                  </a:lnTo>
                  <a:lnTo>
                    <a:pt x="37" y="65"/>
                  </a:lnTo>
                  <a:lnTo>
                    <a:pt x="37" y="61"/>
                  </a:lnTo>
                  <a:lnTo>
                    <a:pt x="35" y="58"/>
                  </a:lnTo>
                  <a:lnTo>
                    <a:pt x="35" y="54"/>
                  </a:lnTo>
                  <a:lnTo>
                    <a:pt x="33" y="52"/>
                  </a:lnTo>
                  <a:lnTo>
                    <a:pt x="33" y="51"/>
                  </a:lnTo>
                  <a:lnTo>
                    <a:pt x="12" y="51"/>
                  </a:lnTo>
                  <a:lnTo>
                    <a:pt x="12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9" y="61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5" y="66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Freeform 3620"/>
            <p:cNvSpPr>
              <a:spLocks noEditPoints="1"/>
            </p:cNvSpPr>
            <p:nvPr/>
          </p:nvSpPr>
          <p:spPr bwMode="auto">
            <a:xfrm>
              <a:off x="3189288" y="4148139"/>
              <a:ext cx="77788" cy="107950"/>
            </a:xfrm>
            <a:custGeom>
              <a:avLst/>
              <a:gdLst>
                <a:gd name="T0" fmla="*/ 21 w 49"/>
                <a:gd name="T1" fmla="*/ 11 h 68"/>
                <a:gd name="T2" fmla="*/ 16 w 49"/>
                <a:gd name="T3" fmla="*/ 14 h 68"/>
                <a:gd name="T4" fmla="*/ 10 w 49"/>
                <a:gd name="T5" fmla="*/ 19 h 68"/>
                <a:gd name="T6" fmla="*/ 9 w 49"/>
                <a:gd name="T7" fmla="*/ 30 h 68"/>
                <a:gd name="T8" fmla="*/ 9 w 49"/>
                <a:gd name="T9" fmla="*/ 40 h 68"/>
                <a:gd name="T10" fmla="*/ 10 w 49"/>
                <a:gd name="T11" fmla="*/ 49 h 68"/>
                <a:gd name="T12" fmla="*/ 16 w 49"/>
                <a:gd name="T13" fmla="*/ 56 h 68"/>
                <a:gd name="T14" fmla="*/ 21 w 49"/>
                <a:gd name="T15" fmla="*/ 60 h 68"/>
                <a:gd name="T16" fmla="*/ 28 w 49"/>
                <a:gd name="T17" fmla="*/ 60 h 68"/>
                <a:gd name="T18" fmla="*/ 33 w 49"/>
                <a:gd name="T19" fmla="*/ 56 h 68"/>
                <a:gd name="T20" fmla="*/ 37 w 49"/>
                <a:gd name="T21" fmla="*/ 49 h 68"/>
                <a:gd name="T22" fmla="*/ 40 w 49"/>
                <a:gd name="T23" fmla="*/ 40 h 68"/>
                <a:gd name="T24" fmla="*/ 40 w 49"/>
                <a:gd name="T25" fmla="*/ 30 h 68"/>
                <a:gd name="T26" fmla="*/ 37 w 49"/>
                <a:gd name="T27" fmla="*/ 19 h 68"/>
                <a:gd name="T28" fmla="*/ 33 w 49"/>
                <a:gd name="T29" fmla="*/ 14 h 68"/>
                <a:gd name="T30" fmla="*/ 28 w 49"/>
                <a:gd name="T31" fmla="*/ 11 h 68"/>
                <a:gd name="T32" fmla="*/ 24 w 49"/>
                <a:gd name="T33" fmla="*/ 0 h 68"/>
                <a:gd name="T34" fmla="*/ 35 w 49"/>
                <a:gd name="T35" fmla="*/ 4 h 68"/>
                <a:gd name="T36" fmla="*/ 44 w 49"/>
                <a:gd name="T37" fmla="*/ 11 h 68"/>
                <a:gd name="T38" fmla="*/ 47 w 49"/>
                <a:gd name="T39" fmla="*/ 21 h 68"/>
                <a:gd name="T40" fmla="*/ 49 w 49"/>
                <a:gd name="T41" fmla="*/ 35 h 68"/>
                <a:gd name="T42" fmla="*/ 47 w 49"/>
                <a:gd name="T43" fmla="*/ 47 h 68"/>
                <a:gd name="T44" fmla="*/ 44 w 49"/>
                <a:gd name="T45" fmla="*/ 60 h 68"/>
                <a:gd name="T46" fmla="*/ 35 w 49"/>
                <a:gd name="T47" fmla="*/ 67 h 68"/>
                <a:gd name="T48" fmla="*/ 24 w 49"/>
                <a:gd name="T49" fmla="*/ 68 h 68"/>
                <a:gd name="T50" fmla="*/ 14 w 49"/>
                <a:gd name="T51" fmla="*/ 67 h 68"/>
                <a:gd name="T52" fmla="*/ 5 w 49"/>
                <a:gd name="T53" fmla="*/ 60 h 68"/>
                <a:gd name="T54" fmla="*/ 2 w 49"/>
                <a:gd name="T55" fmla="*/ 47 h 68"/>
                <a:gd name="T56" fmla="*/ 0 w 49"/>
                <a:gd name="T57" fmla="*/ 35 h 68"/>
                <a:gd name="T58" fmla="*/ 2 w 49"/>
                <a:gd name="T59" fmla="*/ 21 h 68"/>
                <a:gd name="T60" fmla="*/ 5 w 49"/>
                <a:gd name="T61" fmla="*/ 11 h 68"/>
                <a:gd name="T62" fmla="*/ 14 w 49"/>
                <a:gd name="T63" fmla="*/ 4 h 68"/>
                <a:gd name="T64" fmla="*/ 24 w 49"/>
                <a:gd name="T6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68">
                  <a:moveTo>
                    <a:pt x="24" y="11"/>
                  </a:moveTo>
                  <a:lnTo>
                    <a:pt x="21" y="11"/>
                  </a:lnTo>
                  <a:lnTo>
                    <a:pt x="17" y="11"/>
                  </a:lnTo>
                  <a:lnTo>
                    <a:pt x="16" y="14"/>
                  </a:lnTo>
                  <a:lnTo>
                    <a:pt x="12" y="16"/>
                  </a:lnTo>
                  <a:lnTo>
                    <a:pt x="10" y="19"/>
                  </a:lnTo>
                  <a:lnTo>
                    <a:pt x="10" y="25"/>
                  </a:lnTo>
                  <a:lnTo>
                    <a:pt x="9" y="30"/>
                  </a:lnTo>
                  <a:lnTo>
                    <a:pt x="9" y="35"/>
                  </a:lnTo>
                  <a:lnTo>
                    <a:pt x="9" y="40"/>
                  </a:lnTo>
                  <a:lnTo>
                    <a:pt x="10" y="46"/>
                  </a:lnTo>
                  <a:lnTo>
                    <a:pt x="10" y="49"/>
                  </a:lnTo>
                  <a:lnTo>
                    <a:pt x="12" y="53"/>
                  </a:lnTo>
                  <a:lnTo>
                    <a:pt x="16" y="56"/>
                  </a:lnTo>
                  <a:lnTo>
                    <a:pt x="17" y="58"/>
                  </a:lnTo>
                  <a:lnTo>
                    <a:pt x="21" y="60"/>
                  </a:lnTo>
                  <a:lnTo>
                    <a:pt x="24" y="60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6"/>
                  </a:lnTo>
                  <a:lnTo>
                    <a:pt x="35" y="53"/>
                  </a:lnTo>
                  <a:lnTo>
                    <a:pt x="37" y="49"/>
                  </a:lnTo>
                  <a:lnTo>
                    <a:pt x="38" y="46"/>
                  </a:lnTo>
                  <a:lnTo>
                    <a:pt x="40" y="40"/>
                  </a:lnTo>
                  <a:lnTo>
                    <a:pt x="40" y="35"/>
                  </a:lnTo>
                  <a:lnTo>
                    <a:pt x="40" y="30"/>
                  </a:lnTo>
                  <a:lnTo>
                    <a:pt x="38" y="25"/>
                  </a:lnTo>
                  <a:lnTo>
                    <a:pt x="37" y="19"/>
                  </a:lnTo>
                  <a:lnTo>
                    <a:pt x="35" y="16"/>
                  </a:lnTo>
                  <a:lnTo>
                    <a:pt x="33" y="14"/>
                  </a:lnTo>
                  <a:lnTo>
                    <a:pt x="31" y="11"/>
                  </a:lnTo>
                  <a:lnTo>
                    <a:pt x="28" y="11"/>
                  </a:lnTo>
                  <a:lnTo>
                    <a:pt x="24" y="11"/>
                  </a:lnTo>
                  <a:close/>
                  <a:moveTo>
                    <a:pt x="24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5" y="16"/>
                  </a:lnTo>
                  <a:lnTo>
                    <a:pt x="47" y="21"/>
                  </a:lnTo>
                  <a:lnTo>
                    <a:pt x="49" y="28"/>
                  </a:lnTo>
                  <a:lnTo>
                    <a:pt x="49" y="35"/>
                  </a:lnTo>
                  <a:lnTo>
                    <a:pt x="49" y="42"/>
                  </a:lnTo>
                  <a:lnTo>
                    <a:pt x="47" y="47"/>
                  </a:lnTo>
                  <a:lnTo>
                    <a:pt x="45" y="54"/>
                  </a:lnTo>
                  <a:lnTo>
                    <a:pt x="44" y="60"/>
                  </a:lnTo>
                  <a:lnTo>
                    <a:pt x="40" y="63"/>
                  </a:lnTo>
                  <a:lnTo>
                    <a:pt x="35" y="67"/>
                  </a:lnTo>
                  <a:lnTo>
                    <a:pt x="30" y="68"/>
                  </a:lnTo>
                  <a:lnTo>
                    <a:pt x="24" y="68"/>
                  </a:lnTo>
                  <a:lnTo>
                    <a:pt x="19" y="68"/>
                  </a:lnTo>
                  <a:lnTo>
                    <a:pt x="14" y="67"/>
                  </a:lnTo>
                  <a:lnTo>
                    <a:pt x="9" y="63"/>
                  </a:lnTo>
                  <a:lnTo>
                    <a:pt x="5" y="60"/>
                  </a:lnTo>
                  <a:lnTo>
                    <a:pt x="4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4" y="16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Freeform 3621"/>
            <p:cNvSpPr>
              <a:spLocks noEditPoints="1"/>
            </p:cNvSpPr>
            <p:nvPr/>
          </p:nvSpPr>
          <p:spPr bwMode="auto">
            <a:xfrm>
              <a:off x="4799013" y="4148139"/>
              <a:ext cx="77788" cy="107950"/>
            </a:xfrm>
            <a:custGeom>
              <a:avLst/>
              <a:gdLst>
                <a:gd name="T0" fmla="*/ 21 w 49"/>
                <a:gd name="T1" fmla="*/ 11 h 68"/>
                <a:gd name="T2" fmla="*/ 16 w 49"/>
                <a:gd name="T3" fmla="*/ 14 h 68"/>
                <a:gd name="T4" fmla="*/ 12 w 49"/>
                <a:gd name="T5" fmla="*/ 19 h 68"/>
                <a:gd name="T6" fmla="*/ 9 w 49"/>
                <a:gd name="T7" fmla="*/ 30 h 68"/>
                <a:gd name="T8" fmla="*/ 9 w 49"/>
                <a:gd name="T9" fmla="*/ 40 h 68"/>
                <a:gd name="T10" fmla="*/ 12 w 49"/>
                <a:gd name="T11" fmla="*/ 49 h 68"/>
                <a:gd name="T12" fmla="*/ 16 w 49"/>
                <a:gd name="T13" fmla="*/ 56 h 68"/>
                <a:gd name="T14" fmla="*/ 21 w 49"/>
                <a:gd name="T15" fmla="*/ 60 h 68"/>
                <a:gd name="T16" fmla="*/ 28 w 49"/>
                <a:gd name="T17" fmla="*/ 60 h 68"/>
                <a:gd name="T18" fmla="*/ 33 w 49"/>
                <a:gd name="T19" fmla="*/ 56 h 68"/>
                <a:gd name="T20" fmla="*/ 39 w 49"/>
                <a:gd name="T21" fmla="*/ 49 h 68"/>
                <a:gd name="T22" fmla="*/ 40 w 49"/>
                <a:gd name="T23" fmla="*/ 40 h 68"/>
                <a:gd name="T24" fmla="*/ 40 w 49"/>
                <a:gd name="T25" fmla="*/ 30 h 68"/>
                <a:gd name="T26" fmla="*/ 39 w 49"/>
                <a:gd name="T27" fmla="*/ 19 h 68"/>
                <a:gd name="T28" fmla="*/ 33 w 49"/>
                <a:gd name="T29" fmla="*/ 14 h 68"/>
                <a:gd name="T30" fmla="*/ 28 w 49"/>
                <a:gd name="T31" fmla="*/ 11 h 68"/>
                <a:gd name="T32" fmla="*/ 25 w 49"/>
                <a:gd name="T33" fmla="*/ 0 h 68"/>
                <a:gd name="T34" fmla="*/ 35 w 49"/>
                <a:gd name="T35" fmla="*/ 4 h 68"/>
                <a:gd name="T36" fmla="*/ 44 w 49"/>
                <a:gd name="T37" fmla="*/ 11 h 68"/>
                <a:gd name="T38" fmla="*/ 47 w 49"/>
                <a:gd name="T39" fmla="*/ 21 h 68"/>
                <a:gd name="T40" fmla="*/ 49 w 49"/>
                <a:gd name="T41" fmla="*/ 35 h 68"/>
                <a:gd name="T42" fmla="*/ 47 w 49"/>
                <a:gd name="T43" fmla="*/ 47 h 68"/>
                <a:gd name="T44" fmla="*/ 44 w 49"/>
                <a:gd name="T45" fmla="*/ 60 h 68"/>
                <a:gd name="T46" fmla="*/ 35 w 49"/>
                <a:gd name="T47" fmla="*/ 67 h 68"/>
                <a:gd name="T48" fmla="*/ 25 w 49"/>
                <a:gd name="T49" fmla="*/ 68 h 68"/>
                <a:gd name="T50" fmla="*/ 14 w 49"/>
                <a:gd name="T51" fmla="*/ 67 h 68"/>
                <a:gd name="T52" fmla="*/ 5 w 49"/>
                <a:gd name="T53" fmla="*/ 60 h 68"/>
                <a:gd name="T54" fmla="*/ 2 w 49"/>
                <a:gd name="T55" fmla="*/ 47 h 68"/>
                <a:gd name="T56" fmla="*/ 0 w 49"/>
                <a:gd name="T57" fmla="*/ 35 h 68"/>
                <a:gd name="T58" fmla="*/ 2 w 49"/>
                <a:gd name="T59" fmla="*/ 21 h 68"/>
                <a:gd name="T60" fmla="*/ 5 w 49"/>
                <a:gd name="T61" fmla="*/ 11 h 68"/>
                <a:gd name="T62" fmla="*/ 14 w 49"/>
                <a:gd name="T63" fmla="*/ 4 h 68"/>
                <a:gd name="T64" fmla="*/ 25 w 49"/>
                <a:gd name="T6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68">
                  <a:moveTo>
                    <a:pt x="25" y="11"/>
                  </a:moveTo>
                  <a:lnTo>
                    <a:pt x="21" y="11"/>
                  </a:lnTo>
                  <a:lnTo>
                    <a:pt x="18" y="11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9"/>
                  </a:lnTo>
                  <a:lnTo>
                    <a:pt x="11" y="25"/>
                  </a:lnTo>
                  <a:lnTo>
                    <a:pt x="9" y="30"/>
                  </a:lnTo>
                  <a:lnTo>
                    <a:pt x="9" y="35"/>
                  </a:lnTo>
                  <a:lnTo>
                    <a:pt x="9" y="40"/>
                  </a:lnTo>
                  <a:lnTo>
                    <a:pt x="11" y="46"/>
                  </a:lnTo>
                  <a:lnTo>
                    <a:pt x="12" y="49"/>
                  </a:lnTo>
                  <a:lnTo>
                    <a:pt x="14" y="53"/>
                  </a:lnTo>
                  <a:lnTo>
                    <a:pt x="16" y="56"/>
                  </a:lnTo>
                  <a:lnTo>
                    <a:pt x="18" y="58"/>
                  </a:lnTo>
                  <a:lnTo>
                    <a:pt x="21" y="60"/>
                  </a:lnTo>
                  <a:lnTo>
                    <a:pt x="25" y="60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3" y="56"/>
                  </a:lnTo>
                  <a:lnTo>
                    <a:pt x="37" y="53"/>
                  </a:lnTo>
                  <a:lnTo>
                    <a:pt x="39" y="49"/>
                  </a:lnTo>
                  <a:lnTo>
                    <a:pt x="39" y="46"/>
                  </a:lnTo>
                  <a:lnTo>
                    <a:pt x="40" y="40"/>
                  </a:lnTo>
                  <a:lnTo>
                    <a:pt x="40" y="35"/>
                  </a:lnTo>
                  <a:lnTo>
                    <a:pt x="40" y="30"/>
                  </a:lnTo>
                  <a:lnTo>
                    <a:pt x="39" y="25"/>
                  </a:lnTo>
                  <a:lnTo>
                    <a:pt x="39" y="19"/>
                  </a:lnTo>
                  <a:lnTo>
                    <a:pt x="37" y="16"/>
                  </a:lnTo>
                  <a:lnTo>
                    <a:pt x="33" y="14"/>
                  </a:lnTo>
                  <a:lnTo>
                    <a:pt x="32" y="11"/>
                  </a:lnTo>
                  <a:lnTo>
                    <a:pt x="28" y="11"/>
                  </a:lnTo>
                  <a:lnTo>
                    <a:pt x="25" y="11"/>
                  </a:lnTo>
                  <a:close/>
                  <a:moveTo>
                    <a:pt x="25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6" y="16"/>
                  </a:lnTo>
                  <a:lnTo>
                    <a:pt x="47" y="21"/>
                  </a:lnTo>
                  <a:lnTo>
                    <a:pt x="49" y="28"/>
                  </a:lnTo>
                  <a:lnTo>
                    <a:pt x="49" y="35"/>
                  </a:lnTo>
                  <a:lnTo>
                    <a:pt x="49" y="42"/>
                  </a:lnTo>
                  <a:lnTo>
                    <a:pt x="47" y="47"/>
                  </a:lnTo>
                  <a:lnTo>
                    <a:pt x="46" y="54"/>
                  </a:lnTo>
                  <a:lnTo>
                    <a:pt x="44" y="60"/>
                  </a:lnTo>
                  <a:lnTo>
                    <a:pt x="40" y="63"/>
                  </a:lnTo>
                  <a:lnTo>
                    <a:pt x="35" y="67"/>
                  </a:lnTo>
                  <a:lnTo>
                    <a:pt x="30" y="68"/>
                  </a:lnTo>
                  <a:lnTo>
                    <a:pt x="25" y="68"/>
                  </a:lnTo>
                  <a:lnTo>
                    <a:pt x="19" y="68"/>
                  </a:lnTo>
                  <a:lnTo>
                    <a:pt x="14" y="67"/>
                  </a:lnTo>
                  <a:lnTo>
                    <a:pt x="9" y="63"/>
                  </a:lnTo>
                  <a:lnTo>
                    <a:pt x="5" y="60"/>
                  </a:lnTo>
                  <a:lnTo>
                    <a:pt x="4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4" y="16"/>
                  </a:lnTo>
                  <a:lnTo>
                    <a:pt x="5" y="11"/>
                  </a:lnTo>
                  <a:lnTo>
                    <a:pt x="9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Freeform 3623"/>
            <p:cNvSpPr>
              <a:spLocks noEditPoints="1"/>
            </p:cNvSpPr>
            <p:nvPr/>
          </p:nvSpPr>
          <p:spPr bwMode="auto">
            <a:xfrm>
              <a:off x="3727450" y="4148138"/>
              <a:ext cx="77788" cy="107950"/>
            </a:xfrm>
            <a:custGeom>
              <a:avLst/>
              <a:gdLst>
                <a:gd name="T0" fmla="*/ 21 w 49"/>
                <a:gd name="T1" fmla="*/ 11 h 68"/>
                <a:gd name="T2" fmla="*/ 15 w 49"/>
                <a:gd name="T3" fmla="*/ 14 h 68"/>
                <a:gd name="T4" fmla="*/ 12 w 49"/>
                <a:gd name="T5" fmla="*/ 19 h 68"/>
                <a:gd name="T6" fmla="*/ 10 w 49"/>
                <a:gd name="T7" fmla="*/ 30 h 68"/>
                <a:gd name="T8" fmla="*/ 10 w 49"/>
                <a:gd name="T9" fmla="*/ 40 h 68"/>
                <a:gd name="T10" fmla="*/ 12 w 49"/>
                <a:gd name="T11" fmla="*/ 49 h 68"/>
                <a:gd name="T12" fmla="*/ 15 w 49"/>
                <a:gd name="T13" fmla="*/ 56 h 68"/>
                <a:gd name="T14" fmla="*/ 21 w 49"/>
                <a:gd name="T15" fmla="*/ 60 h 68"/>
                <a:gd name="T16" fmla="*/ 28 w 49"/>
                <a:gd name="T17" fmla="*/ 60 h 68"/>
                <a:gd name="T18" fmla="*/ 35 w 49"/>
                <a:gd name="T19" fmla="*/ 56 h 68"/>
                <a:gd name="T20" fmla="*/ 38 w 49"/>
                <a:gd name="T21" fmla="*/ 49 h 68"/>
                <a:gd name="T22" fmla="*/ 40 w 49"/>
                <a:gd name="T23" fmla="*/ 40 h 68"/>
                <a:gd name="T24" fmla="*/ 40 w 49"/>
                <a:gd name="T25" fmla="*/ 30 h 68"/>
                <a:gd name="T26" fmla="*/ 38 w 49"/>
                <a:gd name="T27" fmla="*/ 19 h 68"/>
                <a:gd name="T28" fmla="*/ 35 w 49"/>
                <a:gd name="T29" fmla="*/ 14 h 68"/>
                <a:gd name="T30" fmla="*/ 28 w 49"/>
                <a:gd name="T31" fmla="*/ 11 h 68"/>
                <a:gd name="T32" fmla="*/ 24 w 49"/>
                <a:gd name="T33" fmla="*/ 0 h 68"/>
                <a:gd name="T34" fmla="*/ 36 w 49"/>
                <a:gd name="T35" fmla="*/ 4 h 68"/>
                <a:gd name="T36" fmla="*/ 43 w 49"/>
                <a:gd name="T37" fmla="*/ 11 h 68"/>
                <a:gd name="T38" fmla="*/ 49 w 49"/>
                <a:gd name="T39" fmla="*/ 21 h 68"/>
                <a:gd name="T40" fmla="*/ 49 w 49"/>
                <a:gd name="T41" fmla="*/ 35 h 68"/>
                <a:gd name="T42" fmla="*/ 49 w 49"/>
                <a:gd name="T43" fmla="*/ 47 h 68"/>
                <a:gd name="T44" fmla="*/ 43 w 49"/>
                <a:gd name="T45" fmla="*/ 60 h 68"/>
                <a:gd name="T46" fmla="*/ 36 w 49"/>
                <a:gd name="T47" fmla="*/ 67 h 68"/>
                <a:gd name="T48" fmla="*/ 24 w 49"/>
                <a:gd name="T49" fmla="*/ 68 h 68"/>
                <a:gd name="T50" fmla="*/ 14 w 49"/>
                <a:gd name="T51" fmla="*/ 67 h 68"/>
                <a:gd name="T52" fmla="*/ 5 w 49"/>
                <a:gd name="T53" fmla="*/ 60 h 68"/>
                <a:gd name="T54" fmla="*/ 1 w 49"/>
                <a:gd name="T55" fmla="*/ 47 h 68"/>
                <a:gd name="T56" fmla="*/ 0 w 49"/>
                <a:gd name="T57" fmla="*/ 35 h 68"/>
                <a:gd name="T58" fmla="*/ 1 w 49"/>
                <a:gd name="T59" fmla="*/ 21 h 68"/>
                <a:gd name="T60" fmla="*/ 5 w 49"/>
                <a:gd name="T61" fmla="*/ 11 h 68"/>
                <a:gd name="T62" fmla="*/ 14 w 49"/>
                <a:gd name="T63" fmla="*/ 4 h 68"/>
                <a:gd name="T64" fmla="*/ 24 w 49"/>
                <a:gd name="T6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68">
                  <a:moveTo>
                    <a:pt x="24" y="11"/>
                  </a:moveTo>
                  <a:lnTo>
                    <a:pt x="21" y="11"/>
                  </a:lnTo>
                  <a:lnTo>
                    <a:pt x="17" y="11"/>
                  </a:lnTo>
                  <a:lnTo>
                    <a:pt x="15" y="14"/>
                  </a:lnTo>
                  <a:lnTo>
                    <a:pt x="14" y="16"/>
                  </a:lnTo>
                  <a:lnTo>
                    <a:pt x="12" y="19"/>
                  </a:lnTo>
                  <a:lnTo>
                    <a:pt x="10" y="25"/>
                  </a:lnTo>
                  <a:lnTo>
                    <a:pt x="10" y="30"/>
                  </a:lnTo>
                  <a:lnTo>
                    <a:pt x="8" y="35"/>
                  </a:lnTo>
                  <a:lnTo>
                    <a:pt x="10" y="40"/>
                  </a:lnTo>
                  <a:lnTo>
                    <a:pt x="10" y="46"/>
                  </a:lnTo>
                  <a:lnTo>
                    <a:pt x="12" y="49"/>
                  </a:lnTo>
                  <a:lnTo>
                    <a:pt x="14" y="53"/>
                  </a:lnTo>
                  <a:lnTo>
                    <a:pt x="15" y="56"/>
                  </a:lnTo>
                  <a:lnTo>
                    <a:pt x="17" y="58"/>
                  </a:lnTo>
                  <a:lnTo>
                    <a:pt x="21" y="60"/>
                  </a:lnTo>
                  <a:lnTo>
                    <a:pt x="24" y="60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5" y="56"/>
                  </a:lnTo>
                  <a:lnTo>
                    <a:pt x="36" y="53"/>
                  </a:lnTo>
                  <a:lnTo>
                    <a:pt x="38" y="49"/>
                  </a:lnTo>
                  <a:lnTo>
                    <a:pt x="38" y="46"/>
                  </a:lnTo>
                  <a:lnTo>
                    <a:pt x="40" y="40"/>
                  </a:lnTo>
                  <a:lnTo>
                    <a:pt x="40" y="35"/>
                  </a:lnTo>
                  <a:lnTo>
                    <a:pt x="40" y="30"/>
                  </a:lnTo>
                  <a:lnTo>
                    <a:pt x="38" y="25"/>
                  </a:lnTo>
                  <a:lnTo>
                    <a:pt x="38" y="19"/>
                  </a:lnTo>
                  <a:lnTo>
                    <a:pt x="36" y="16"/>
                  </a:lnTo>
                  <a:lnTo>
                    <a:pt x="35" y="14"/>
                  </a:lnTo>
                  <a:lnTo>
                    <a:pt x="31" y="11"/>
                  </a:lnTo>
                  <a:lnTo>
                    <a:pt x="28" y="11"/>
                  </a:lnTo>
                  <a:lnTo>
                    <a:pt x="24" y="11"/>
                  </a:lnTo>
                  <a:close/>
                  <a:moveTo>
                    <a:pt x="24" y="0"/>
                  </a:moveTo>
                  <a:lnTo>
                    <a:pt x="31" y="2"/>
                  </a:lnTo>
                  <a:lnTo>
                    <a:pt x="36" y="4"/>
                  </a:lnTo>
                  <a:lnTo>
                    <a:pt x="40" y="7"/>
                  </a:lnTo>
                  <a:lnTo>
                    <a:pt x="43" y="11"/>
                  </a:lnTo>
                  <a:lnTo>
                    <a:pt x="47" y="16"/>
                  </a:lnTo>
                  <a:lnTo>
                    <a:pt x="49" y="21"/>
                  </a:lnTo>
                  <a:lnTo>
                    <a:pt x="49" y="28"/>
                  </a:lnTo>
                  <a:lnTo>
                    <a:pt x="49" y="35"/>
                  </a:lnTo>
                  <a:lnTo>
                    <a:pt x="49" y="42"/>
                  </a:lnTo>
                  <a:lnTo>
                    <a:pt x="49" y="47"/>
                  </a:lnTo>
                  <a:lnTo>
                    <a:pt x="47" y="54"/>
                  </a:lnTo>
                  <a:lnTo>
                    <a:pt x="43" y="60"/>
                  </a:lnTo>
                  <a:lnTo>
                    <a:pt x="40" y="63"/>
                  </a:lnTo>
                  <a:lnTo>
                    <a:pt x="36" y="67"/>
                  </a:lnTo>
                  <a:lnTo>
                    <a:pt x="31" y="68"/>
                  </a:lnTo>
                  <a:lnTo>
                    <a:pt x="24" y="68"/>
                  </a:lnTo>
                  <a:lnTo>
                    <a:pt x="19" y="68"/>
                  </a:lnTo>
                  <a:lnTo>
                    <a:pt x="14" y="67"/>
                  </a:lnTo>
                  <a:lnTo>
                    <a:pt x="8" y="63"/>
                  </a:lnTo>
                  <a:lnTo>
                    <a:pt x="5" y="60"/>
                  </a:lnTo>
                  <a:lnTo>
                    <a:pt x="3" y="54"/>
                  </a:lnTo>
                  <a:lnTo>
                    <a:pt x="1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5" y="11"/>
                  </a:lnTo>
                  <a:lnTo>
                    <a:pt x="8" y="7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Freeform 3624"/>
            <p:cNvSpPr>
              <a:spLocks noEditPoints="1"/>
            </p:cNvSpPr>
            <p:nvPr/>
          </p:nvSpPr>
          <p:spPr bwMode="auto">
            <a:xfrm>
              <a:off x="3902075" y="4151313"/>
              <a:ext cx="76200" cy="104775"/>
            </a:xfrm>
            <a:custGeom>
              <a:avLst/>
              <a:gdLst>
                <a:gd name="T0" fmla="*/ 24 w 48"/>
                <a:gd name="T1" fmla="*/ 10 h 66"/>
                <a:gd name="T2" fmla="*/ 22 w 48"/>
                <a:gd name="T3" fmla="*/ 17 h 66"/>
                <a:gd name="T4" fmla="*/ 19 w 48"/>
                <a:gd name="T5" fmla="*/ 26 h 66"/>
                <a:gd name="T6" fmla="*/ 17 w 48"/>
                <a:gd name="T7" fmla="*/ 37 h 66"/>
                <a:gd name="T8" fmla="*/ 15 w 48"/>
                <a:gd name="T9" fmla="*/ 42 h 66"/>
                <a:gd name="T10" fmla="*/ 33 w 48"/>
                <a:gd name="T11" fmla="*/ 42 h 66"/>
                <a:gd name="T12" fmla="*/ 31 w 48"/>
                <a:gd name="T13" fmla="*/ 37 h 66"/>
                <a:gd name="T14" fmla="*/ 28 w 48"/>
                <a:gd name="T15" fmla="*/ 26 h 66"/>
                <a:gd name="T16" fmla="*/ 26 w 48"/>
                <a:gd name="T17" fmla="*/ 17 h 66"/>
                <a:gd name="T18" fmla="*/ 24 w 48"/>
                <a:gd name="T19" fmla="*/ 10 h 66"/>
                <a:gd name="T20" fmla="*/ 24 w 48"/>
                <a:gd name="T21" fmla="*/ 0 h 66"/>
                <a:gd name="T22" fmla="*/ 26 w 48"/>
                <a:gd name="T23" fmla="*/ 0 h 66"/>
                <a:gd name="T24" fmla="*/ 29 w 48"/>
                <a:gd name="T25" fmla="*/ 0 h 66"/>
                <a:gd name="T26" fmla="*/ 48 w 48"/>
                <a:gd name="T27" fmla="*/ 65 h 66"/>
                <a:gd name="T28" fmla="*/ 48 w 48"/>
                <a:gd name="T29" fmla="*/ 65 h 66"/>
                <a:gd name="T30" fmla="*/ 45 w 48"/>
                <a:gd name="T31" fmla="*/ 66 h 66"/>
                <a:gd name="T32" fmla="*/ 43 w 48"/>
                <a:gd name="T33" fmla="*/ 66 h 66"/>
                <a:gd name="T34" fmla="*/ 41 w 48"/>
                <a:gd name="T35" fmla="*/ 66 h 66"/>
                <a:gd name="T36" fmla="*/ 38 w 48"/>
                <a:gd name="T37" fmla="*/ 65 h 66"/>
                <a:gd name="T38" fmla="*/ 38 w 48"/>
                <a:gd name="T39" fmla="*/ 65 h 66"/>
                <a:gd name="T40" fmla="*/ 38 w 48"/>
                <a:gd name="T41" fmla="*/ 65 h 66"/>
                <a:gd name="T42" fmla="*/ 38 w 48"/>
                <a:gd name="T43" fmla="*/ 61 h 66"/>
                <a:gd name="T44" fmla="*/ 36 w 48"/>
                <a:gd name="T45" fmla="*/ 58 h 66"/>
                <a:gd name="T46" fmla="*/ 36 w 48"/>
                <a:gd name="T47" fmla="*/ 54 h 66"/>
                <a:gd name="T48" fmla="*/ 35 w 48"/>
                <a:gd name="T49" fmla="*/ 52 h 66"/>
                <a:gd name="T50" fmla="*/ 35 w 48"/>
                <a:gd name="T51" fmla="*/ 51 h 66"/>
                <a:gd name="T52" fmla="*/ 14 w 48"/>
                <a:gd name="T53" fmla="*/ 51 h 66"/>
                <a:gd name="T54" fmla="*/ 14 w 48"/>
                <a:gd name="T55" fmla="*/ 52 h 66"/>
                <a:gd name="T56" fmla="*/ 12 w 48"/>
                <a:gd name="T57" fmla="*/ 54 h 66"/>
                <a:gd name="T58" fmla="*/ 12 w 48"/>
                <a:gd name="T59" fmla="*/ 58 h 66"/>
                <a:gd name="T60" fmla="*/ 10 w 48"/>
                <a:gd name="T61" fmla="*/ 61 h 66"/>
                <a:gd name="T62" fmla="*/ 10 w 48"/>
                <a:gd name="T63" fmla="*/ 65 h 66"/>
                <a:gd name="T64" fmla="*/ 10 w 48"/>
                <a:gd name="T65" fmla="*/ 65 h 66"/>
                <a:gd name="T66" fmla="*/ 10 w 48"/>
                <a:gd name="T67" fmla="*/ 65 h 66"/>
                <a:gd name="T68" fmla="*/ 7 w 48"/>
                <a:gd name="T69" fmla="*/ 66 h 66"/>
                <a:gd name="T70" fmla="*/ 5 w 48"/>
                <a:gd name="T71" fmla="*/ 66 h 66"/>
                <a:gd name="T72" fmla="*/ 5 w 48"/>
                <a:gd name="T73" fmla="*/ 66 h 66"/>
                <a:gd name="T74" fmla="*/ 3 w 48"/>
                <a:gd name="T75" fmla="*/ 66 h 66"/>
                <a:gd name="T76" fmla="*/ 3 w 48"/>
                <a:gd name="T77" fmla="*/ 66 h 66"/>
                <a:gd name="T78" fmla="*/ 1 w 48"/>
                <a:gd name="T79" fmla="*/ 65 h 66"/>
                <a:gd name="T80" fmla="*/ 0 w 48"/>
                <a:gd name="T81" fmla="*/ 65 h 66"/>
                <a:gd name="T82" fmla="*/ 19 w 48"/>
                <a:gd name="T83" fmla="*/ 0 h 66"/>
                <a:gd name="T84" fmla="*/ 19 w 48"/>
                <a:gd name="T85" fmla="*/ 0 h 66"/>
                <a:gd name="T86" fmla="*/ 22 w 48"/>
                <a:gd name="T87" fmla="*/ 0 h 66"/>
                <a:gd name="T88" fmla="*/ 24 w 48"/>
                <a:gd name="T8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6">
                  <a:moveTo>
                    <a:pt x="24" y="10"/>
                  </a:moveTo>
                  <a:lnTo>
                    <a:pt x="22" y="17"/>
                  </a:lnTo>
                  <a:lnTo>
                    <a:pt x="19" y="26"/>
                  </a:lnTo>
                  <a:lnTo>
                    <a:pt x="17" y="37"/>
                  </a:lnTo>
                  <a:lnTo>
                    <a:pt x="15" y="42"/>
                  </a:lnTo>
                  <a:lnTo>
                    <a:pt x="33" y="42"/>
                  </a:lnTo>
                  <a:lnTo>
                    <a:pt x="31" y="37"/>
                  </a:lnTo>
                  <a:lnTo>
                    <a:pt x="28" y="26"/>
                  </a:lnTo>
                  <a:lnTo>
                    <a:pt x="26" y="17"/>
                  </a:lnTo>
                  <a:lnTo>
                    <a:pt x="24" y="10"/>
                  </a:lnTo>
                  <a:close/>
                  <a:moveTo>
                    <a:pt x="24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45" y="66"/>
                  </a:lnTo>
                  <a:lnTo>
                    <a:pt x="43" y="66"/>
                  </a:lnTo>
                  <a:lnTo>
                    <a:pt x="41" y="66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6" y="58"/>
                  </a:lnTo>
                  <a:lnTo>
                    <a:pt x="36" y="54"/>
                  </a:lnTo>
                  <a:lnTo>
                    <a:pt x="35" y="52"/>
                  </a:lnTo>
                  <a:lnTo>
                    <a:pt x="35" y="51"/>
                  </a:lnTo>
                  <a:lnTo>
                    <a:pt x="14" y="51"/>
                  </a:lnTo>
                  <a:lnTo>
                    <a:pt x="14" y="52"/>
                  </a:lnTo>
                  <a:lnTo>
                    <a:pt x="12" y="54"/>
                  </a:lnTo>
                  <a:lnTo>
                    <a:pt x="12" y="58"/>
                  </a:lnTo>
                  <a:lnTo>
                    <a:pt x="10" y="61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1" y="65"/>
                  </a:lnTo>
                  <a:lnTo>
                    <a:pt x="0" y="6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reeform 3625"/>
            <p:cNvSpPr>
              <a:spLocks/>
            </p:cNvSpPr>
            <p:nvPr/>
          </p:nvSpPr>
          <p:spPr bwMode="auto">
            <a:xfrm>
              <a:off x="3824288" y="4151313"/>
              <a:ext cx="66675" cy="104775"/>
            </a:xfrm>
            <a:custGeom>
              <a:avLst/>
              <a:gdLst>
                <a:gd name="T0" fmla="*/ 3 w 42"/>
                <a:gd name="T1" fmla="*/ 0 h 66"/>
                <a:gd name="T2" fmla="*/ 7 w 42"/>
                <a:gd name="T3" fmla="*/ 0 h 66"/>
                <a:gd name="T4" fmla="*/ 8 w 42"/>
                <a:gd name="T5" fmla="*/ 0 h 66"/>
                <a:gd name="T6" fmla="*/ 8 w 42"/>
                <a:gd name="T7" fmla="*/ 0 h 66"/>
                <a:gd name="T8" fmla="*/ 10 w 42"/>
                <a:gd name="T9" fmla="*/ 3 h 66"/>
                <a:gd name="T10" fmla="*/ 14 w 42"/>
                <a:gd name="T11" fmla="*/ 12 h 66"/>
                <a:gd name="T12" fmla="*/ 19 w 42"/>
                <a:gd name="T13" fmla="*/ 23 h 66"/>
                <a:gd name="T14" fmla="*/ 26 w 42"/>
                <a:gd name="T15" fmla="*/ 33 h 66"/>
                <a:gd name="T16" fmla="*/ 29 w 42"/>
                <a:gd name="T17" fmla="*/ 42 h 66"/>
                <a:gd name="T18" fmla="*/ 33 w 42"/>
                <a:gd name="T19" fmla="*/ 47 h 66"/>
                <a:gd name="T20" fmla="*/ 33 w 42"/>
                <a:gd name="T21" fmla="*/ 0 h 66"/>
                <a:gd name="T22" fmla="*/ 33 w 42"/>
                <a:gd name="T23" fmla="*/ 0 h 66"/>
                <a:gd name="T24" fmla="*/ 35 w 42"/>
                <a:gd name="T25" fmla="*/ 0 h 66"/>
                <a:gd name="T26" fmla="*/ 36 w 42"/>
                <a:gd name="T27" fmla="*/ 0 h 66"/>
                <a:gd name="T28" fmla="*/ 40 w 42"/>
                <a:gd name="T29" fmla="*/ 0 h 66"/>
                <a:gd name="T30" fmla="*/ 42 w 42"/>
                <a:gd name="T31" fmla="*/ 0 h 66"/>
                <a:gd name="T32" fmla="*/ 42 w 42"/>
                <a:gd name="T33" fmla="*/ 0 h 66"/>
                <a:gd name="T34" fmla="*/ 42 w 42"/>
                <a:gd name="T35" fmla="*/ 65 h 66"/>
                <a:gd name="T36" fmla="*/ 42 w 42"/>
                <a:gd name="T37" fmla="*/ 65 h 66"/>
                <a:gd name="T38" fmla="*/ 38 w 42"/>
                <a:gd name="T39" fmla="*/ 66 h 66"/>
                <a:gd name="T40" fmla="*/ 36 w 42"/>
                <a:gd name="T41" fmla="*/ 66 h 66"/>
                <a:gd name="T42" fmla="*/ 35 w 42"/>
                <a:gd name="T43" fmla="*/ 66 h 66"/>
                <a:gd name="T44" fmla="*/ 33 w 42"/>
                <a:gd name="T45" fmla="*/ 65 h 66"/>
                <a:gd name="T46" fmla="*/ 33 w 42"/>
                <a:gd name="T47" fmla="*/ 65 h 66"/>
                <a:gd name="T48" fmla="*/ 31 w 42"/>
                <a:gd name="T49" fmla="*/ 61 h 66"/>
                <a:gd name="T50" fmla="*/ 28 w 42"/>
                <a:gd name="T51" fmla="*/ 54 h 66"/>
                <a:gd name="T52" fmla="*/ 21 w 42"/>
                <a:gd name="T53" fmla="*/ 44 h 66"/>
                <a:gd name="T54" fmla="*/ 15 w 42"/>
                <a:gd name="T55" fmla="*/ 31 h 66"/>
                <a:gd name="T56" fmla="*/ 10 w 42"/>
                <a:gd name="T57" fmla="*/ 23 h 66"/>
                <a:gd name="T58" fmla="*/ 8 w 42"/>
                <a:gd name="T59" fmla="*/ 19 h 66"/>
                <a:gd name="T60" fmla="*/ 8 w 42"/>
                <a:gd name="T61" fmla="*/ 65 h 66"/>
                <a:gd name="T62" fmla="*/ 8 w 42"/>
                <a:gd name="T63" fmla="*/ 65 h 66"/>
                <a:gd name="T64" fmla="*/ 7 w 42"/>
                <a:gd name="T65" fmla="*/ 66 h 66"/>
                <a:gd name="T66" fmla="*/ 5 w 42"/>
                <a:gd name="T67" fmla="*/ 66 h 66"/>
                <a:gd name="T68" fmla="*/ 1 w 42"/>
                <a:gd name="T69" fmla="*/ 66 h 66"/>
                <a:gd name="T70" fmla="*/ 0 w 42"/>
                <a:gd name="T71" fmla="*/ 65 h 66"/>
                <a:gd name="T72" fmla="*/ 0 w 42"/>
                <a:gd name="T73" fmla="*/ 65 h 66"/>
                <a:gd name="T74" fmla="*/ 0 w 42"/>
                <a:gd name="T75" fmla="*/ 0 h 66"/>
                <a:gd name="T76" fmla="*/ 0 w 42"/>
                <a:gd name="T77" fmla="*/ 0 h 66"/>
                <a:gd name="T78" fmla="*/ 1 w 42"/>
                <a:gd name="T79" fmla="*/ 0 h 66"/>
                <a:gd name="T80" fmla="*/ 3 w 42"/>
                <a:gd name="T8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" h="66">
                  <a:moveTo>
                    <a:pt x="3" y="0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3"/>
                  </a:lnTo>
                  <a:lnTo>
                    <a:pt x="14" y="12"/>
                  </a:lnTo>
                  <a:lnTo>
                    <a:pt x="19" y="23"/>
                  </a:lnTo>
                  <a:lnTo>
                    <a:pt x="26" y="33"/>
                  </a:lnTo>
                  <a:lnTo>
                    <a:pt x="29" y="42"/>
                  </a:lnTo>
                  <a:lnTo>
                    <a:pt x="33" y="47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65"/>
                  </a:lnTo>
                  <a:lnTo>
                    <a:pt x="42" y="65"/>
                  </a:lnTo>
                  <a:lnTo>
                    <a:pt x="38" y="66"/>
                  </a:lnTo>
                  <a:lnTo>
                    <a:pt x="36" y="66"/>
                  </a:lnTo>
                  <a:lnTo>
                    <a:pt x="35" y="66"/>
                  </a:lnTo>
                  <a:lnTo>
                    <a:pt x="33" y="65"/>
                  </a:lnTo>
                  <a:lnTo>
                    <a:pt x="33" y="65"/>
                  </a:lnTo>
                  <a:lnTo>
                    <a:pt x="31" y="61"/>
                  </a:lnTo>
                  <a:lnTo>
                    <a:pt x="28" y="54"/>
                  </a:lnTo>
                  <a:lnTo>
                    <a:pt x="21" y="44"/>
                  </a:lnTo>
                  <a:lnTo>
                    <a:pt x="15" y="31"/>
                  </a:lnTo>
                  <a:lnTo>
                    <a:pt x="10" y="23"/>
                  </a:lnTo>
                  <a:lnTo>
                    <a:pt x="8" y="19"/>
                  </a:lnTo>
                  <a:lnTo>
                    <a:pt x="8" y="65"/>
                  </a:lnTo>
                  <a:lnTo>
                    <a:pt x="8" y="65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1" y="66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Freeform 3626"/>
            <p:cNvSpPr>
              <a:spLocks/>
            </p:cNvSpPr>
            <p:nvPr/>
          </p:nvSpPr>
          <p:spPr bwMode="auto">
            <a:xfrm>
              <a:off x="5241925" y="4151313"/>
              <a:ext cx="66675" cy="104775"/>
            </a:xfrm>
            <a:custGeom>
              <a:avLst/>
              <a:gdLst>
                <a:gd name="T0" fmla="*/ 4 w 42"/>
                <a:gd name="T1" fmla="*/ 0 h 66"/>
                <a:gd name="T2" fmla="*/ 7 w 42"/>
                <a:gd name="T3" fmla="*/ 0 h 66"/>
                <a:gd name="T4" fmla="*/ 9 w 42"/>
                <a:gd name="T5" fmla="*/ 0 h 66"/>
                <a:gd name="T6" fmla="*/ 9 w 42"/>
                <a:gd name="T7" fmla="*/ 0 h 66"/>
                <a:gd name="T8" fmla="*/ 11 w 42"/>
                <a:gd name="T9" fmla="*/ 3 h 66"/>
                <a:gd name="T10" fmla="*/ 14 w 42"/>
                <a:gd name="T11" fmla="*/ 12 h 66"/>
                <a:gd name="T12" fmla="*/ 20 w 42"/>
                <a:gd name="T13" fmla="*/ 23 h 66"/>
                <a:gd name="T14" fmla="*/ 27 w 42"/>
                <a:gd name="T15" fmla="*/ 33 h 66"/>
                <a:gd name="T16" fmla="*/ 30 w 42"/>
                <a:gd name="T17" fmla="*/ 44 h 66"/>
                <a:gd name="T18" fmla="*/ 34 w 42"/>
                <a:gd name="T19" fmla="*/ 47 h 66"/>
                <a:gd name="T20" fmla="*/ 34 w 42"/>
                <a:gd name="T21" fmla="*/ 42 h 66"/>
                <a:gd name="T22" fmla="*/ 34 w 42"/>
                <a:gd name="T23" fmla="*/ 30 h 66"/>
                <a:gd name="T24" fmla="*/ 34 w 42"/>
                <a:gd name="T25" fmla="*/ 0 h 66"/>
                <a:gd name="T26" fmla="*/ 34 w 42"/>
                <a:gd name="T27" fmla="*/ 0 h 66"/>
                <a:gd name="T28" fmla="*/ 35 w 42"/>
                <a:gd name="T29" fmla="*/ 0 h 66"/>
                <a:gd name="T30" fmla="*/ 37 w 42"/>
                <a:gd name="T31" fmla="*/ 0 h 66"/>
                <a:gd name="T32" fmla="*/ 39 w 42"/>
                <a:gd name="T33" fmla="*/ 0 h 66"/>
                <a:gd name="T34" fmla="*/ 42 w 42"/>
                <a:gd name="T35" fmla="*/ 0 h 66"/>
                <a:gd name="T36" fmla="*/ 42 w 42"/>
                <a:gd name="T37" fmla="*/ 0 h 66"/>
                <a:gd name="T38" fmla="*/ 42 w 42"/>
                <a:gd name="T39" fmla="*/ 66 h 66"/>
                <a:gd name="T40" fmla="*/ 42 w 42"/>
                <a:gd name="T41" fmla="*/ 66 h 66"/>
                <a:gd name="T42" fmla="*/ 39 w 42"/>
                <a:gd name="T43" fmla="*/ 66 h 66"/>
                <a:gd name="T44" fmla="*/ 37 w 42"/>
                <a:gd name="T45" fmla="*/ 66 h 66"/>
                <a:gd name="T46" fmla="*/ 35 w 42"/>
                <a:gd name="T47" fmla="*/ 66 h 66"/>
                <a:gd name="T48" fmla="*/ 34 w 42"/>
                <a:gd name="T49" fmla="*/ 66 h 66"/>
                <a:gd name="T50" fmla="*/ 34 w 42"/>
                <a:gd name="T51" fmla="*/ 66 h 66"/>
                <a:gd name="T52" fmla="*/ 32 w 42"/>
                <a:gd name="T53" fmla="*/ 63 h 66"/>
                <a:gd name="T54" fmla="*/ 28 w 42"/>
                <a:gd name="T55" fmla="*/ 54 h 66"/>
                <a:gd name="T56" fmla="*/ 21 w 42"/>
                <a:gd name="T57" fmla="*/ 44 h 66"/>
                <a:gd name="T58" fmla="*/ 16 w 42"/>
                <a:gd name="T59" fmla="*/ 31 h 66"/>
                <a:gd name="T60" fmla="*/ 11 w 42"/>
                <a:gd name="T61" fmla="*/ 23 h 66"/>
                <a:gd name="T62" fmla="*/ 9 w 42"/>
                <a:gd name="T63" fmla="*/ 19 h 66"/>
                <a:gd name="T64" fmla="*/ 9 w 42"/>
                <a:gd name="T65" fmla="*/ 24 h 66"/>
                <a:gd name="T66" fmla="*/ 9 w 42"/>
                <a:gd name="T67" fmla="*/ 37 h 66"/>
                <a:gd name="T68" fmla="*/ 9 w 42"/>
                <a:gd name="T69" fmla="*/ 51 h 66"/>
                <a:gd name="T70" fmla="*/ 9 w 42"/>
                <a:gd name="T71" fmla="*/ 66 h 66"/>
                <a:gd name="T72" fmla="*/ 9 w 42"/>
                <a:gd name="T73" fmla="*/ 66 h 66"/>
                <a:gd name="T74" fmla="*/ 7 w 42"/>
                <a:gd name="T75" fmla="*/ 66 h 66"/>
                <a:gd name="T76" fmla="*/ 4 w 42"/>
                <a:gd name="T77" fmla="*/ 66 h 66"/>
                <a:gd name="T78" fmla="*/ 2 w 42"/>
                <a:gd name="T79" fmla="*/ 66 h 66"/>
                <a:gd name="T80" fmla="*/ 0 w 42"/>
                <a:gd name="T81" fmla="*/ 66 h 66"/>
                <a:gd name="T82" fmla="*/ 0 w 42"/>
                <a:gd name="T83" fmla="*/ 66 h 66"/>
                <a:gd name="T84" fmla="*/ 0 w 42"/>
                <a:gd name="T85" fmla="*/ 0 h 66"/>
                <a:gd name="T86" fmla="*/ 0 w 42"/>
                <a:gd name="T87" fmla="*/ 0 h 66"/>
                <a:gd name="T88" fmla="*/ 2 w 42"/>
                <a:gd name="T89" fmla="*/ 0 h 66"/>
                <a:gd name="T90" fmla="*/ 4 w 42"/>
                <a:gd name="T9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" h="66">
                  <a:moveTo>
                    <a:pt x="4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3"/>
                  </a:lnTo>
                  <a:lnTo>
                    <a:pt x="14" y="12"/>
                  </a:lnTo>
                  <a:lnTo>
                    <a:pt x="20" y="23"/>
                  </a:lnTo>
                  <a:lnTo>
                    <a:pt x="27" y="33"/>
                  </a:lnTo>
                  <a:lnTo>
                    <a:pt x="30" y="44"/>
                  </a:lnTo>
                  <a:lnTo>
                    <a:pt x="34" y="47"/>
                  </a:lnTo>
                  <a:lnTo>
                    <a:pt x="34" y="42"/>
                  </a:lnTo>
                  <a:lnTo>
                    <a:pt x="34" y="3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39" y="66"/>
                  </a:lnTo>
                  <a:lnTo>
                    <a:pt x="37" y="66"/>
                  </a:lnTo>
                  <a:lnTo>
                    <a:pt x="35" y="66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2" y="63"/>
                  </a:lnTo>
                  <a:lnTo>
                    <a:pt x="28" y="54"/>
                  </a:lnTo>
                  <a:lnTo>
                    <a:pt x="21" y="44"/>
                  </a:lnTo>
                  <a:lnTo>
                    <a:pt x="16" y="31"/>
                  </a:lnTo>
                  <a:lnTo>
                    <a:pt x="11" y="23"/>
                  </a:lnTo>
                  <a:lnTo>
                    <a:pt x="9" y="19"/>
                  </a:lnTo>
                  <a:lnTo>
                    <a:pt x="9" y="24"/>
                  </a:lnTo>
                  <a:lnTo>
                    <a:pt x="9" y="37"/>
                  </a:lnTo>
                  <a:lnTo>
                    <a:pt x="9" y="51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Freeform 3627"/>
            <p:cNvSpPr>
              <a:spLocks/>
            </p:cNvSpPr>
            <p:nvPr/>
          </p:nvSpPr>
          <p:spPr bwMode="auto">
            <a:xfrm>
              <a:off x="5326063" y="4151313"/>
              <a:ext cx="68263" cy="104775"/>
            </a:xfrm>
            <a:custGeom>
              <a:avLst/>
              <a:gdLst>
                <a:gd name="T0" fmla="*/ 28 w 43"/>
                <a:gd name="T1" fmla="*/ 0 h 66"/>
                <a:gd name="T2" fmla="*/ 31 w 43"/>
                <a:gd name="T3" fmla="*/ 0 h 66"/>
                <a:gd name="T4" fmla="*/ 35 w 43"/>
                <a:gd name="T5" fmla="*/ 0 h 66"/>
                <a:gd name="T6" fmla="*/ 42 w 43"/>
                <a:gd name="T7" fmla="*/ 2 h 66"/>
                <a:gd name="T8" fmla="*/ 42 w 43"/>
                <a:gd name="T9" fmla="*/ 2 h 66"/>
                <a:gd name="T10" fmla="*/ 42 w 43"/>
                <a:gd name="T11" fmla="*/ 2 h 66"/>
                <a:gd name="T12" fmla="*/ 42 w 43"/>
                <a:gd name="T13" fmla="*/ 5 h 66"/>
                <a:gd name="T14" fmla="*/ 40 w 43"/>
                <a:gd name="T15" fmla="*/ 10 h 66"/>
                <a:gd name="T16" fmla="*/ 40 w 43"/>
                <a:gd name="T17" fmla="*/ 10 h 66"/>
                <a:gd name="T18" fmla="*/ 36 w 43"/>
                <a:gd name="T19" fmla="*/ 9 h 66"/>
                <a:gd name="T20" fmla="*/ 35 w 43"/>
                <a:gd name="T21" fmla="*/ 9 h 66"/>
                <a:gd name="T22" fmla="*/ 31 w 43"/>
                <a:gd name="T23" fmla="*/ 9 h 66"/>
                <a:gd name="T24" fmla="*/ 28 w 43"/>
                <a:gd name="T25" fmla="*/ 9 h 66"/>
                <a:gd name="T26" fmla="*/ 22 w 43"/>
                <a:gd name="T27" fmla="*/ 9 h 66"/>
                <a:gd name="T28" fmla="*/ 19 w 43"/>
                <a:gd name="T29" fmla="*/ 10 h 66"/>
                <a:gd name="T30" fmla="*/ 15 w 43"/>
                <a:gd name="T31" fmla="*/ 14 h 66"/>
                <a:gd name="T32" fmla="*/ 12 w 43"/>
                <a:gd name="T33" fmla="*/ 19 h 66"/>
                <a:gd name="T34" fmla="*/ 10 w 43"/>
                <a:gd name="T35" fmla="*/ 26 h 66"/>
                <a:gd name="T36" fmla="*/ 10 w 43"/>
                <a:gd name="T37" fmla="*/ 33 h 66"/>
                <a:gd name="T38" fmla="*/ 10 w 43"/>
                <a:gd name="T39" fmla="*/ 38 h 66"/>
                <a:gd name="T40" fmla="*/ 12 w 43"/>
                <a:gd name="T41" fmla="*/ 44 h 66"/>
                <a:gd name="T42" fmla="*/ 14 w 43"/>
                <a:gd name="T43" fmla="*/ 49 h 66"/>
                <a:gd name="T44" fmla="*/ 15 w 43"/>
                <a:gd name="T45" fmla="*/ 52 h 66"/>
                <a:gd name="T46" fmla="*/ 17 w 43"/>
                <a:gd name="T47" fmla="*/ 54 h 66"/>
                <a:gd name="T48" fmla="*/ 21 w 43"/>
                <a:gd name="T49" fmla="*/ 56 h 66"/>
                <a:gd name="T50" fmla="*/ 24 w 43"/>
                <a:gd name="T51" fmla="*/ 58 h 66"/>
                <a:gd name="T52" fmla="*/ 29 w 43"/>
                <a:gd name="T53" fmla="*/ 58 h 66"/>
                <a:gd name="T54" fmla="*/ 35 w 43"/>
                <a:gd name="T55" fmla="*/ 58 h 66"/>
                <a:gd name="T56" fmla="*/ 40 w 43"/>
                <a:gd name="T57" fmla="*/ 56 h 66"/>
                <a:gd name="T58" fmla="*/ 40 w 43"/>
                <a:gd name="T59" fmla="*/ 56 h 66"/>
                <a:gd name="T60" fmla="*/ 40 w 43"/>
                <a:gd name="T61" fmla="*/ 56 h 66"/>
                <a:gd name="T62" fmla="*/ 42 w 43"/>
                <a:gd name="T63" fmla="*/ 59 h 66"/>
                <a:gd name="T64" fmla="*/ 43 w 43"/>
                <a:gd name="T65" fmla="*/ 63 h 66"/>
                <a:gd name="T66" fmla="*/ 43 w 43"/>
                <a:gd name="T67" fmla="*/ 63 h 66"/>
                <a:gd name="T68" fmla="*/ 42 w 43"/>
                <a:gd name="T69" fmla="*/ 63 h 66"/>
                <a:gd name="T70" fmla="*/ 35 w 43"/>
                <a:gd name="T71" fmla="*/ 66 h 66"/>
                <a:gd name="T72" fmla="*/ 28 w 43"/>
                <a:gd name="T73" fmla="*/ 66 h 66"/>
                <a:gd name="T74" fmla="*/ 21 w 43"/>
                <a:gd name="T75" fmla="*/ 66 h 66"/>
                <a:gd name="T76" fmla="*/ 15 w 43"/>
                <a:gd name="T77" fmla="*/ 65 h 66"/>
                <a:gd name="T78" fmla="*/ 12 w 43"/>
                <a:gd name="T79" fmla="*/ 61 h 66"/>
                <a:gd name="T80" fmla="*/ 7 w 43"/>
                <a:gd name="T81" fmla="*/ 58 h 66"/>
                <a:gd name="T82" fmla="*/ 5 w 43"/>
                <a:gd name="T83" fmla="*/ 52 h 66"/>
                <a:gd name="T84" fmla="*/ 2 w 43"/>
                <a:gd name="T85" fmla="*/ 47 h 66"/>
                <a:gd name="T86" fmla="*/ 2 w 43"/>
                <a:gd name="T87" fmla="*/ 40 h 66"/>
                <a:gd name="T88" fmla="*/ 0 w 43"/>
                <a:gd name="T89" fmla="*/ 33 h 66"/>
                <a:gd name="T90" fmla="*/ 2 w 43"/>
                <a:gd name="T91" fmla="*/ 26 h 66"/>
                <a:gd name="T92" fmla="*/ 2 w 43"/>
                <a:gd name="T93" fmla="*/ 19 h 66"/>
                <a:gd name="T94" fmla="*/ 5 w 43"/>
                <a:gd name="T95" fmla="*/ 14 h 66"/>
                <a:gd name="T96" fmla="*/ 7 w 43"/>
                <a:gd name="T97" fmla="*/ 9 h 66"/>
                <a:gd name="T98" fmla="*/ 12 w 43"/>
                <a:gd name="T99" fmla="*/ 5 h 66"/>
                <a:gd name="T100" fmla="*/ 15 w 43"/>
                <a:gd name="T101" fmla="*/ 2 h 66"/>
                <a:gd name="T102" fmla="*/ 21 w 43"/>
                <a:gd name="T103" fmla="*/ 0 h 66"/>
                <a:gd name="T104" fmla="*/ 28 w 43"/>
                <a:gd name="T10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" h="66">
                  <a:moveTo>
                    <a:pt x="28" y="0"/>
                  </a:moveTo>
                  <a:lnTo>
                    <a:pt x="31" y="0"/>
                  </a:lnTo>
                  <a:lnTo>
                    <a:pt x="35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5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6" y="9"/>
                  </a:lnTo>
                  <a:lnTo>
                    <a:pt x="35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2" y="9"/>
                  </a:lnTo>
                  <a:lnTo>
                    <a:pt x="19" y="10"/>
                  </a:lnTo>
                  <a:lnTo>
                    <a:pt x="15" y="14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10" y="33"/>
                  </a:lnTo>
                  <a:lnTo>
                    <a:pt x="10" y="38"/>
                  </a:lnTo>
                  <a:lnTo>
                    <a:pt x="12" y="44"/>
                  </a:lnTo>
                  <a:lnTo>
                    <a:pt x="14" y="49"/>
                  </a:lnTo>
                  <a:lnTo>
                    <a:pt x="15" y="52"/>
                  </a:lnTo>
                  <a:lnTo>
                    <a:pt x="17" y="54"/>
                  </a:lnTo>
                  <a:lnTo>
                    <a:pt x="21" y="56"/>
                  </a:lnTo>
                  <a:lnTo>
                    <a:pt x="24" y="58"/>
                  </a:lnTo>
                  <a:lnTo>
                    <a:pt x="29" y="58"/>
                  </a:lnTo>
                  <a:lnTo>
                    <a:pt x="35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2" y="59"/>
                  </a:lnTo>
                  <a:lnTo>
                    <a:pt x="43" y="63"/>
                  </a:lnTo>
                  <a:lnTo>
                    <a:pt x="43" y="63"/>
                  </a:lnTo>
                  <a:lnTo>
                    <a:pt x="42" y="63"/>
                  </a:lnTo>
                  <a:lnTo>
                    <a:pt x="35" y="66"/>
                  </a:lnTo>
                  <a:lnTo>
                    <a:pt x="28" y="66"/>
                  </a:lnTo>
                  <a:lnTo>
                    <a:pt x="21" y="66"/>
                  </a:lnTo>
                  <a:lnTo>
                    <a:pt x="15" y="65"/>
                  </a:lnTo>
                  <a:lnTo>
                    <a:pt x="12" y="61"/>
                  </a:lnTo>
                  <a:lnTo>
                    <a:pt x="7" y="58"/>
                  </a:lnTo>
                  <a:lnTo>
                    <a:pt x="5" y="52"/>
                  </a:lnTo>
                  <a:lnTo>
                    <a:pt x="2" y="47"/>
                  </a:lnTo>
                  <a:lnTo>
                    <a:pt x="2" y="40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7" y="9"/>
                  </a:lnTo>
                  <a:lnTo>
                    <a:pt x="12" y="5"/>
                  </a:lnTo>
                  <a:lnTo>
                    <a:pt x="15" y="2"/>
                  </a:lnTo>
                  <a:lnTo>
                    <a:pt x="21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Freeform 3628"/>
            <p:cNvSpPr>
              <a:spLocks/>
            </p:cNvSpPr>
            <p:nvPr/>
          </p:nvSpPr>
          <p:spPr bwMode="auto">
            <a:xfrm>
              <a:off x="5408613" y="4151313"/>
              <a:ext cx="55563" cy="104775"/>
            </a:xfrm>
            <a:custGeom>
              <a:avLst/>
              <a:gdLst>
                <a:gd name="T0" fmla="*/ 0 w 35"/>
                <a:gd name="T1" fmla="*/ 0 h 66"/>
                <a:gd name="T2" fmla="*/ 33 w 35"/>
                <a:gd name="T3" fmla="*/ 0 h 66"/>
                <a:gd name="T4" fmla="*/ 33 w 35"/>
                <a:gd name="T5" fmla="*/ 0 h 66"/>
                <a:gd name="T6" fmla="*/ 33 w 35"/>
                <a:gd name="T7" fmla="*/ 5 h 66"/>
                <a:gd name="T8" fmla="*/ 33 w 35"/>
                <a:gd name="T9" fmla="*/ 7 h 66"/>
                <a:gd name="T10" fmla="*/ 33 w 35"/>
                <a:gd name="T11" fmla="*/ 9 h 66"/>
                <a:gd name="T12" fmla="*/ 33 w 35"/>
                <a:gd name="T13" fmla="*/ 9 h 66"/>
                <a:gd name="T14" fmla="*/ 19 w 35"/>
                <a:gd name="T15" fmla="*/ 9 h 66"/>
                <a:gd name="T16" fmla="*/ 14 w 35"/>
                <a:gd name="T17" fmla="*/ 9 h 66"/>
                <a:gd name="T18" fmla="*/ 11 w 35"/>
                <a:gd name="T19" fmla="*/ 9 h 66"/>
                <a:gd name="T20" fmla="*/ 11 w 35"/>
                <a:gd name="T21" fmla="*/ 9 h 66"/>
                <a:gd name="T22" fmla="*/ 11 w 35"/>
                <a:gd name="T23" fmla="*/ 26 h 66"/>
                <a:gd name="T24" fmla="*/ 28 w 35"/>
                <a:gd name="T25" fmla="*/ 26 h 66"/>
                <a:gd name="T26" fmla="*/ 28 w 35"/>
                <a:gd name="T27" fmla="*/ 30 h 66"/>
                <a:gd name="T28" fmla="*/ 28 w 35"/>
                <a:gd name="T29" fmla="*/ 31 h 66"/>
                <a:gd name="T30" fmla="*/ 28 w 35"/>
                <a:gd name="T31" fmla="*/ 33 h 66"/>
                <a:gd name="T32" fmla="*/ 28 w 35"/>
                <a:gd name="T33" fmla="*/ 35 h 66"/>
                <a:gd name="T34" fmla="*/ 28 w 35"/>
                <a:gd name="T35" fmla="*/ 35 h 66"/>
                <a:gd name="T36" fmla="*/ 19 w 35"/>
                <a:gd name="T37" fmla="*/ 35 h 66"/>
                <a:gd name="T38" fmla="*/ 16 w 35"/>
                <a:gd name="T39" fmla="*/ 35 h 66"/>
                <a:gd name="T40" fmla="*/ 11 w 35"/>
                <a:gd name="T41" fmla="*/ 35 h 66"/>
                <a:gd name="T42" fmla="*/ 11 w 35"/>
                <a:gd name="T43" fmla="*/ 35 h 66"/>
                <a:gd name="T44" fmla="*/ 11 w 35"/>
                <a:gd name="T45" fmla="*/ 56 h 66"/>
                <a:gd name="T46" fmla="*/ 11 w 35"/>
                <a:gd name="T47" fmla="*/ 56 h 66"/>
                <a:gd name="T48" fmla="*/ 14 w 35"/>
                <a:gd name="T49" fmla="*/ 56 h 66"/>
                <a:gd name="T50" fmla="*/ 19 w 35"/>
                <a:gd name="T51" fmla="*/ 56 h 66"/>
                <a:gd name="T52" fmla="*/ 25 w 35"/>
                <a:gd name="T53" fmla="*/ 56 h 66"/>
                <a:gd name="T54" fmla="*/ 30 w 35"/>
                <a:gd name="T55" fmla="*/ 56 h 66"/>
                <a:gd name="T56" fmla="*/ 33 w 35"/>
                <a:gd name="T57" fmla="*/ 56 h 66"/>
                <a:gd name="T58" fmla="*/ 33 w 35"/>
                <a:gd name="T59" fmla="*/ 56 h 66"/>
                <a:gd name="T60" fmla="*/ 33 w 35"/>
                <a:gd name="T61" fmla="*/ 58 h 66"/>
                <a:gd name="T62" fmla="*/ 35 w 35"/>
                <a:gd name="T63" fmla="*/ 61 h 66"/>
                <a:gd name="T64" fmla="*/ 35 w 35"/>
                <a:gd name="T65" fmla="*/ 63 h 66"/>
                <a:gd name="T66" fmla="*/ 33 w 35"/>
                <a:gd name="T67" fmla="*/ 65 h 66"/>
                <a:gd name="T68" fmla="*/ 33 w 35"/>
                <a:gd name="T69" fmla="*/ 66 h 66"/>
                <a:gd name="T70" fmla="*/ 0 w 35"/>
                <a:gd name="T71" fmla="*/ 66 h 66"/>
                <a:gd name="T72" fmla="*/ 0 w 35"/>
                <a:gd name="T7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" h="66">
                  <a:moveTo>
                    <a:pt x="0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19" y="9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26"/>
                  </a:lnTo>
                  <a:lnTo>
                    <a:pt x="28" y="26"/>
                  </a:lnTo>
                  <a:lnTo>
                    <a:pt x="28" y="30"/>
                  </a:lnTo>
                  <a:lnTo>
                    <a:pt x="28" y="31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56"/>
                  </a:lnTo>
                  <a:lnTo>
                    <a:pt x="11" y="56"/>
                  </a:lnTo>
                  <a:lnTo>
                    <a:pt x="14" y="56"/>
                  </a:lnTo>
                  <a:lnTo>
                    <a:pt x="19" y="56"/>
                  </a:lnTo>
                  <a:lnTo>
                    <a:pt x="25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5" y="61"/>
                  </a:lnTo>
                  <a:lnTo>
                    <a:pt x="35" y="63"/>
                  </a:lnTo>
                  <a:lnTo>
                    <a:pt x="33" y="65"/>
                  </a:lnTo>
                  <a:lnTo>
                    <a:pt x="3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3629"/>
            <p:cNvSpPr>
              <a:spLocks/>
            </p:cNvSpPr>
            <p:nvPr/>
          </p:nvSpPr>
          <p:spPr bwMode="auto">
            <a:xfrm>
              <a:off x="5054600" y="4151313"/>
              <a:ext cx="66675" cy="104775"/>
            </a:xfrm>
            <a:custGeom>
              <a:avLst/>
              <a:gdLst>
                <a:gd name="T0" fmla="*/ 28 w 42"/>
                <a:gd name="T1" fmla="*/ 0 h 66"/>
                <a:gd name="T2" fmla="*/ 31 w 42"/>
                <a:gd name="T3" fmla="*/ 0 h 66"/>
                <a:gd name="T4" fmla="*/ 35 w 42"/>
                <a:gd name="T5" fmla="*/ 0 h 66"/>
                <a:gd name="T6" fmla="*/ 40 w 42"/>
                <a:gd name="T7" fmla="*/ 2 h 66"/>
                <a:gd name="T8" fmla="*/ 42 w 42"/>
                <a:gd name="T9" fmla="*/ 2 h 66"/>
                <a:gd name="T10" fmla="*/ 42 w 42"/>
                <a:gd name="T11" fmla="*/ 2 h 66"/>
                <a:gd name="T12" fmla="*/ 40 w 42"/>
                <a:gd name="T13" fmla="*/ 5 h 66"/>
                <a:gd name="T14" fmla="*/ 40 w 42"/>
                <a:gd name="T15" fmla="*/ 10 h 66"/>
                <a:gd name="T16" fmla="*/ 38 w 42"/>
                <a:gd name="T17" fmla="*/ 10 h 66"/>
                <a:gd name="T18" fmla="*/ 36 w 42"/>
                <a:gd name="T19" fmla="*/ 9 h 66"/>
                <a:gd name="T20" fmla="*/ 35 w 42"/>
                <a:gd name="T21" fmla="*/ 9 h 66"/>
                <a:gd name="T22" fmla="*/ 31 w 42"/>
                <a:gd name="T23" fmla="*/ 9 h 66"/>
                <a:gd name="T24" fmla="*/ 28 w 42"/>
                <a:gd name="T25" fmla="*/ 9 h 66"/>
                <a:gd name="T26" fmla="*/ 22 w 42"/>
                <a:gd name="T27" fmla="*/ 9 h 66"/>
                <a:gd name="T28" fmla="*/ 17 w 42"/>
                <a:gd name="T29" fmla="*/ 10 h 66"/>
                <a:gd name="T30" fmla="*/ 14 w 42"/>
                <a:gd name="T31" fmla="*/ 14 h 66"/>
                <a:gd name="T32" fmla="*/ 12 w 42"/>
                <a:gd name="T33" fmla="*/ 19 h 66"/>
                <a:gd name="T34" fmla="*/ 10 w 42"/>
                <a:gd name="T35" fmla="*/ 26 h 66"/>
                <a:gd name="T36" fmla="*/ 10 w 42"/>
                <a:gd name="T37" fmla="*/ 33 h 66"/>
                <a:gd name="T38" fmla="*/ 10 w 42"/>
                <a:gd name="T39" fmla="*/ 38 h 66"/>
                <a:gd name="T40" fmla="*/ 10 w 42"/>
                <a:gd name="T41" fmla="*/ 44 h 66"/>
                <a:gd name="T42" fmla="*/ 12 w 42"/>
                <a:gd name="T43" fmla="*/ 49 h 66"/>
                <a:gd name="T44" fmla="*/ 14 w 42"/>
                <a:gd name="T45" fmla="*/ 52 h 66"/>
                <a:gd name="T46" fmla="*/ 17 w 42"/>
                <a:gd name="T47" fmla="*/ 54 h 66"/>
                <a:gd name="T48" fmla="*/ 21 w 42"/>
                <a:gd name="T49" fmla="*/ 56 h 66"/>
                <a:gd name="T50" fmla="*/ 24 w 42"/>
                <a:gd name="T51" fmla="*/ 58 h 66"/>
                <a:gd name="T52" fmla="*/ 28 w 42"/>
                <a:gd name="T53" fmla="*/ 58 h 66"/>
                <a:gd name="T54" fmla="*/ 35 w 42"/>
                <a:gd name="T55" fmla="*/ 58 h 66"/>
                <a:gd name="T56" fmla="*/ 40 w 42"/>
                <a:gd name="T57" fmla="*/ 56 h 66"/>
                <a:gd name="T58" fmla="*/ 40 w 42"/>
                <a:gd name="T59" fmla="*/ 56 h 66"/>
                <a:gd name="T60" fmla="*/ 40 w 42"/>
                <a:gd name="T61" fmla="*/ 56 h 66"/>
                <a:gd name="T62" fmla="*/ 42 w 42"/>
                <a:gd name="T63" fmla="*/ 63 h 66"/>
                <a:gd name="T64" fmla="*/ 42 w 42"/>
                <a:gd name="T65" fmla="*/ 63 h 66"/>
                <a:gd name="T66" fmla="*/ 42 w 42"/>
                <a:gd name="T67" fmla="*/ 63 h 66"/>
                <a:gd name="T68" fmla="*/ 35 w 42"/>
                <a:gd name="T69" fmla="*/ 66 h 66"/>
                <a:gd name="T70" fmla="*/ 28 w 42"/>
                <a:gd name="T71" fmla="*/ 66 h 66"/>
                <a:gd name="T72" fmla="*/ 21 w 42"/>
                <a:gd name="T73" fmla="*/ 66 h 66"/>
                <a:gd name="T74" fmla="*/ 15 w 42"/>
                <a:gd name="T75" fmla="*/ 65 h 66"/>
                <a:gd name="T76" fmla="*/ 10 w 42"/>
                <a:gd name="T77" fmla="*/ 61 h 66"/>
                <a:gd name="T78" fmla="*/ 7 w 42"/>
                <a:gd name="T79" fmla="*/ 58 h 66"/>
                <a:gd name="T80" fmla="*/ 3 w 42"/>
                <a:gd name="T81" fmla="*/ 52 h 66"/>
                <a:gd name="T82" fmla="*/ 1 w 42"/>
                <a:gd name="T83" fmla="*/ 47 h 66"/>
                <a:gd name="T84" fmla="*/ 0 w 42"/>
                <a:gd name="T85" fmla="*/ 40 h 66"/>
                <a:gd name="T86" fmla="*/ 0 w 42"/>
                <a:gd name="T87" fmla="*/ 33 h 66"/>
                <a:gd name="T88" fmla="*/ 0 w 42"/>
                <a:gd name="T89" fmla="*/ 26 h 66"/>
                <a:gd name="T90" fmla="*/ 1 w 42"/>
                <a:gd name="T91" fmla="*/ 19 h 66"/>
                <a:gd name="T92" fmla="*/ 3 w 42"/>
                <a:gd name="T93" fmla="*/ 14 h 66"/>
                <a:gd name="T94" fmla="*/ 7 w 42"/>
                <a:gd name="T95" fmla="*/ 9 h 66"/>
                <a:gd name="T96" fmla="*/ 10 w 42"/>
                <a:gd name="T97" fmla="*/ 5 h 66"/>
                <a:gd name="T98" fmla="*/ 15 w 42"/>
                <a:gd name="T99" fmla="*/ 2 h 66"/>
                <a:gd name="T100" fmla="*/ 21 w 42"/>
                <a:gd name="T101" fmla="*/ 0 h 66"/>
                <a:gd name="T102" fmla="*/ 28 w 42"/>
                <a:gd name="T10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" h="66">
                  <a:moveTo>
                    <a:pt x="28" y="0"/>
                  </a:moveTo>
                  <a:lnTo>
                    <a:pt x="31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5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5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4" y="14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10" y="33"/>
                  </a:lnTo>
                  <a:lnTo>
                    <a:pt x="10" y="38"/>
                  </a:lnTo>
                  <a:lnTo>
                    <a:pt x="10" y="44"/>
                  </a:lnTo>
                  <a:lnTo>
                    <a:pt x="12" y="49"/>
                  </a:lnTo>
                  <a:lnTo>
                    <a:pt x="14" y="52"/>
                  </a:lnTo>
                  <a:lnTo>
                    <a:pt x="17" y="54"/>
                  </a:lnTo>
                  <a:lnTo>
                    <a:pt x="21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35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35" y="66"/>
                  </a:lnTo>
                  <a:lnTo>
                    <a:pt x="28" y="66"/>
                  </a:lnTo>
                  <a:lnTo>
                    <a:pt x="21" y="66"/>
                  </a:lnTo>
                  <a:lnTo>
                    <a:pt x="15" y="65"/>
                  </a:lnTo>
                  <a:lnTo>
                    <a:pt x="10" y="61"/>
                  </a:lnTo>
                  <a:lnTo>
                    <a:pt x="7" y="58"/>
                  </a:lnTo>
                  <a:lnTo>
                    <a:pt x="3" y="52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1" y="19"/>
                  </a:lnTo>
                  <a:lnTo>
                    <a:pt x="3" y="14"/>
                  </a:lnTo>
                  <a:lnTo>
                    <a:pt x="7" y="9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1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3630"/>
            <p:cNvSpPr>
              <a:spLocks/>
            </p:cNvSpPr>
            <p:nvPr/>
          </p:nvSpPr>
          <p:spPr bwMode="auto">
            <a:xfrm>
              <a:off x="4981575" y="4151313"/>
              <a:ext cx="58738" cy="104775"/>
            </a:xfrm>
            <a:custGeom>
              <a:avLst/>
              <a:gdLst>
                <a:gd name="T0" fmla="*/ 21 w 37"/>
                <a:gd name="T1" fmla="*/ 0 h 66"/>
                <a:gd name="T2" fmla="*/ 28 w 37"/>
                <a:gd name="T3" fmla="*/ 0 h 66"/>
                <a:gd name="T4" fmla="*/ 35 w 37"/>
                <a:gd name="T5" fmla="*/ 2 h 66"/>
                <a:gd name="T6" fmla="*/ 35 w 37"/>
                <a:gd name="T7" fmla="*/ 2 h 66"/>
                <a:gd name="T8" fmla="*/ 35 w 37"/>
                <a:gd name="T9" fmla="*/ 2 h 66"/>
                <a:gd name="T10" fmla="*/ 33 w 37"/>
                <a:gd name="T11" fmla="*/ 10 h 66"/>
                <a:gd name="T12" fmla="*/ 33 w 37"/>
                <a:gd name="T13" fmla="*/ 10 h 66"/>
                <a:gd name="T14" fmla="*/ 33 w 37"/>
                <a:gd name="T15" fmla="*/ 10 h 66"/>
                <a:gd name="T16" fmla="*/ 28 w 37"/>
                <a:gd name="T17" fmla="*/ 9 h 66"/>
                <a:gd name="T18" fmla="*/ 21 w 37"/>
                <a:gd name="T19" fmla="*/ 7 h 66"/>
                <a:gd name="T20" fmla="*/ 18 w 37"/>
                <a:gd name="T21" fmla="*/ 9 h 66"/>
                <a:gd name="T22" fmla="*/ 14 w 37"/>
                <a:gd name="T23" fmla="*/ 10 h 66"/>
                <a:gd name="T24" fmla="*/ 13 w 37"/>
                <a:gd name="T25" fmla="*/ 12 h 66"/>
                <a:gd name="T26" fmla="*/ 11 w 37"/>
                <a:gd name="T27" fmla="*/ 16 h 66"/>
                <a:gd name="T28" fmla="*/ 13 w 37"/>
                <a:gd name="T29" fmla="*/ 19 h 66"/>
                <a:gd name="T30" fmla="*/ 14 w 37"/>
                <a:gd name="T31" fmla="*/ 23 h 66"/>
                <a:gd name="T32" fmla="*/ 16 w 37"/>
                <a:gd name="T33" fmla="*/ 24 h 66"/>
                <a:gd name="T34" fmla="*/ 20 w 37"/>
                <a:gd name="T35" fmla="*/ 26 h 66"/>
                <a:gd name="T36" fmla="*/ 23 w 37"/>
                <a:gd name="T37" fmla="*/ 28 h 66"/>
                <a:gd name="T38" fmla="*/ 30 w 37"/>
                <a:gd name="T39" fmla="*/ 31 h 66"/>
                <a:gd name="T40" fmla="*/ 33 w 37"/>
                <a:gd name="T41" fmla="*/ 35 h 66"/>
                <a:gd name="T42" fmla="*/ 35 w 37"/>
                <a:gd name="T43" fmla="*/ 37 h 66"/>
                <a:gd name="T44" fmla="*/ 37 w 37"/>
                <a:gd name="T45" fmla="*/ 40 h 66"/>
                <a:gd name="T46" fmla="*/ 37 w 37"/>
                <a:gd name="T47" fmla="*/ 42 h 66"/>
                <a:gd name="T48" fmla="*/ 37 w 37"/>
                <a:gd name="T49" fmla="*/ 47 h 66"/>
                <a:gd name="T50" fmla="*/ 37 w 37"/>
                <a:gd name="T51" fmla="*/ 52 h 66"/>
                <a:gd name="T52" fmla="*/ 35 w 37"/>
                <a:gd name="T53" fmla="*/ 58 h 66"/>
                <a:gd name="T54" fmla="*/ 32 w 37"/>
                <a:gd name="T55" fmla="*/ 61 h 66"/>
                <a:gd name="T56" fmla="*/ 28 w 37"/>
                <a:gd name="T57" fmla="*/ 65 h 66"/>
                <a:gd name="T58" fmla="*/ 21 w 37"/>
                <a:gd name="T59" fmla="*/ 66 h 66"/>
                <a:gd name="T60" fmla="*/ 16 w 37"/>
                <a:gd name="T61" fmla="*/ 66 h 66"/>
                <a:gd name="T62" fmla="*/ 11 w 37"/>
                <a:gd name="T63" fmla="*/ 66 h 66"/>
                <a:gd name="T64" fmla="*/ 7 w 37"/>
                <a:gd name="T65" fmla="*/ 66 h 66"/>
                <a:gd name="T66" fmla="*/ 4 w 37"/>
                <a:gd name="T67" fmla="*/ 65 h 66"/>
                <a:gd name="T68" fmla="*/ 0 w 37"/>
                <a:gd name="T69" fmla="*/ 65 h 66"/>
                <a:gd name="T70" fmla="*/ 0 w 37"/>
                <a:gd name="T71" fmla="*/ 63 h 66"/>
                <a:gd name="T72" fmla="*/ 0 w 37"/>
                <a:gd name="T73" fmla="*/ 59 h 66"/>
                <a:gd name="T74" fmla="*/ 2 w 37"/>
                <a:gd name="T75" fmla="*/ 56 h 66"/>
                <a:gd name="T76" fmla="*/ 2 w 37"/>
                <a:gd name="T77" fmla="*/ 54 h 66"/>
                <a:gd name="T78" fmla="*/ 2 w 37"/>
                <a:gd name="T79" fmla="*/ 56 h 66"/>
                <a:gd name="T80" fmla="*/ 9 w 37"/>
                <a:gd name="T81" fmla="*/ 58 h 66"/>
                <a:gd name="T82" fmla="*/ 11 w 37"/>
                <a:gd name="T83" fmla="*/ 58 h 66"/>
                <a:gd name="T84" fmla="*/ 16 w 37"/>
                <a:gd name="T85" fmla="*/ 58 h 66"/>
                <a:gd name="T86" fmla="*/ 21 w 37"/>
                <a:gd name="T87" fmla="*/ 58 h 66"/>
                <a:gd name="T88" fmla="*/ 25 w 37"/>
                <a:gd name="T89" fmla="*/ 54 h 66"/>
                <a:gd name="T90" fmla="*/ 27 w 37"/>
                <a:gd name="T91" fmla="*/ 51 h 66"/>
                <a:gd name="T92" fmla="*/ 28 w 37"/>
                <a:gd name="T93" fmla="*/ 47 h 66"/>
                <a:gd name="T94" fmla="*/ 27 w 37"/>
                <a:gd name="T95" fmla="*/ 44 h 66"/>
                <a:gd name="T96" fmla="*/ 25 w 37"/>
                <a:gd name="T97" fmla="*/ 40 h 66"/>
                <a:gd name="T98" fmla="*/ 21 w 37"/>
                <a:gd name="T99" fmla="*/ 38 h 66"/>
                <a:gd name="T100" fmla="*/ 18 w 37"/>
                <a:gd name="T101" fmla="*/ 35 h 66"/>
                <a:gd name="T102" fmla="*/ 13 w 37"/>
                <a:gd name="T103" fmla="*/ 33 h 66"/>
                <a:gd name="T104" fmla="*/ 9 w 37"/>
                <a:gd name="T105" fmla="*/ 31 h 66"/>
                <a:gd name="T106" fmla="*/ 6 w 37"/>
                <a:gd name="T107" fmla="*/ 28 h 66"/>
                <a:gd name="T108" fmla="*/ 2 w 37"/>
                <a:gd name="T109" fmla="*/ 23 h 66"/>
                <a:gd name="T110" fmla="*/ 2 w 37"/>
                <a:gd name="T111" fmla="*/ 21 h 66"/>
                <a:gd name="T112" fmla="*/ 2 w 37"/>
                <a:gd name="T113" fmla="*/ 17 h 66"/>
                <a:gd name="T114" fmla="*/ 2 w 37"/>
                <a:gd name="T115" fmla="*/ 12 h 66"/>
                <a:gd name="T116" fmla="*/ 4 w 37"/>
                <a:gd name="T117" fmla="*/ 7 h 66"/>
                <a:gd name="T118" fmla="*/ 7 w 37"/>
                <a:gd name="T119" fmla="*/ 3 h 66"/>
                <a:gd name="T120" fmla="*/ 11 w 37"/>
                <a:gd name="T121" fmla="*/ 2 h 66"/>
                <a:gd name="T122" fmla="*/ 16 w 37"/>
                <a:gd name="T123" fmla="*/ 0 h 66"/>
                <a:gd name="T124" fmla="*/ 21 w 37"/>
                <a:gd name="T1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" h="66">
                  <a:moveTo>
                    <a:pt x="21" y="0"/>
                  </a:moveTo>
                  <a:lnTo>
                    <a:pt x="28" y="0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28" y="9"/>
                  </a:lnTo>
                  <a:lnTo>
                    <a:pt x="21" y="7"/>
                  </a:lnTo>
                  <a:lnTo>
                    <a:pt x="18" y="9"/>
                  </a:lnTo>
                  <a:lnTo>
                    <a:pt x="14" y="10"/>
                  </a:lnTo>
                  <a:lnTo>
                    <a:pt x="13" y="12"/>
                  </a:lnTo>
                  <a:lnTo>
                    <a:pt x="11" y="16"/>
                  </a:lnTo>
                  <a:lnTo>
                    <a:pt x="13" y="19"/>
                  </a:lnTo>
                  <a:lnTo>
                    <a:pt x="14" y="23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3" y="28"/>
                  </a:lnTo>
                  <a:lnTo>
                    <a:pt x="30" y="31"/>
                  </a:lnTo>
                  <a:lnTo>
                    <a:pt x="33" y="35"/>
                  </a:lnTo>
                  <a:lnTo>
                    <a:pt x="35" y="37"/>
                  </a:lnTo>
                  <a:lnTo>
                    <a:pt x="37" y="40"/>
                  </a:lnTo>
                  <a:lnTo>
                    <a:pt x="37" y="42"/>
                  </a:lnTo>
                  <a:lnTo>
                    <a:pt x="37" y="47"/>
                  </a:lnTo>
                  <a:lnTo>
                    <a:pt x="37" y="52"/>
                  </a:lnTo>
                  <a:lnTo>
                    <a:pt x="35" y="58"/>
                  </a:lnTo>
                  <a:lnTo>
                    <a:pt x="32" y="61"/>
                  </a:lnTo>
                  <a:lnTo>
                    <a:pt x="28" y="65"/>
                  </a:lnTo>
                  <a:lnTo>
                    <a:pt x="21" y="66"/>
                  </a:lnTo>
                  <a:lnTo>
                    <a:pt x="16" y="66"/>
                  </a:lnTo>
                  <a:lnTo>
                    <a:pt x="11" y="66"/>
                  </a:lnTo>
                  <a:lnTo>
                    <a:pt x="7" y="66"/>
                  </a:lnTo>
                  <a:lnTo>
                    <a:pt x="4" y="65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6" y="58"/>
                  </a:lnTo>
                  <a:lnTo>
                    <a:pt x="21" y="58"/>
                  </a:lnTo>
                  <a:lnTo>
                    <a:pt x="25" y="54"/>
                  </a:lnTo>
                  <a:lnTo>
                    <a:pt x="27" y="51"/>
                  </a:lnTo>
                  <a:lnTo>
                    <a:pt x="28" y="47"/>
                  </a:lnTo>
                  <a:lnTo>
                    <a:pt x="27" y="44"/>
                  </a:lnTo>
                  <a:lnTo>
                    <a:pt x="25" y="40"/>
                  </a:lnTo>
                  <a:lnTo>
                    <a:pt x="21" y="38"/>
                  </a:lnTo>
                  <a:lnTo>
                    <a:pt x="18" y="35"/>
                  </a:lnTo>
                  <a:lnTo>
                    <a:pt x="13" y="33"/>
                  </a:lnTo>
                  <a:lnTo>
                    <a:pt x="9" y="31"/>
                  </a:lnTo>
                  <a:lnTo>
                    <a:pt x="6" y="28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4" y="7"/>
                  </a:lnTo>
                  <a:lnTo>
                    <a:pt x="7" y="3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3631"/>
            <p:cNvSpPr>
              <a:spLocks/>
            </p:cNvSpPr>
            <p:nvPr/>
          </p:nvSpPr>
          <p:spPr bwMode="auto">
            <a:xfrm>
              <a:off x="5173663" y="4151313"/>
              <a:ext cx="52388" cy="104775"/>
            </a:xfrm>
            <a:custGeom>
              <a:avLst/>
              <a:gdLst>
                <a:gd name="T0" fmla="*/ 0 w 33"/>
                <a:gd name="T1" fmla="*/ 0 h 66"/>
                <a:gd name="T2" fmla="*/ 33 w 33"/>
                <a:gd name="T3" fmla="*/ 0 h 66"/>
                <a:gd name="T4" fmla="*/ 33 w 33"/>
                <a:gd name="T5" fmla="*/ 0 h 66"/>
                <a:gd name="T6" fmla="*/ 33 w 33"/>
                <a:gd name="T7" fmla="*/ 5 h 66"/>
                <a:gd name="T8" fmla="*/ 33 w 33"/>
                <a:gd name="T9" fmla="*/ 7 h 66"/>
                <a:gd name="T10" fmla="*/ 33 w 33"/>
                <a:gd name="T11" fmla="*/ 9 h 66"/>
                <a:gd name="T12" fmla="*/ 33 w 33"/>
                <a:gd name="T13" fmla="*/ 9 h 66"/>
                <a:gd name="T14" fmla="*/ 19 w 33"/>
                <a:gd name="T15" fmla="*/ 9 h 66"/>
                <a:gd name="T16" fmla="*/ 14 w 33"/>
                <a:gd name="T17" fmla="*/ 9 h 66"/>
                <a:gd name="T18" fmla="*/ 10 w 33"/>
                <a:gd name="T19" fmla="*/ 9 h 66"/>
                <a:gd name="T20" fmla="*/ 8 w 33"/>
                <a:gd name="T21" fmla="*/ 9 h 66"/>
                <a:gd name="T22" fmla="*/ 8 w 33"/>
                <a:gd name="T23" fmla="*/ 26 h 66"/>
                <a:gd name="T24" fmla="*/ 28 w 33"/>
                <a:gd name="T25" fmla="*/ 26 h 66"/>
                <a:gd name="T26" fmla="*/ 28 w 33"/>
                <a:gd name="T27" fmla="*/ 30 h 66"/>
                <a:gd name="T28" fmla="*/ 28 w 33"/>
                <a:gd name="T29" fmla="*/ 31 h 66"/>
                <a:gd name="T30" fmla="*/ 28 w 33"/>
                <a:gd name="T31" fmla="*/ 33 h 66"/>
                <a:gd name="T32" fmla="*/ 28 w 33"/>
                <a:gd name="T33" fmla="*/ 35 h 66"/>
                <a:gd name="T34" fmla="*/ 28 w 33"/>
                <a:gd name="T35" fmla="*/ 35 h 66"/>
                <a:gd name="T36" fmla="*/ 19 w 33"/>
                <a:gd name="T37" fmla="*/ 35 h 66"/>
                <a:gd name="T38" fmla="*/ 14 w 33"/>
                <a:gd name="T39" fmla="*/ 35 h 66"/>
                <a:gd name="T40" fmla="*/ 10 w 33"/>
                <a:gd name="T41" fmla="*/ 35 h 66"/>
                <a:gd name="T42" fmla="*/ 8 w 33"/>
                <a:gd name="T43" fmla="*/ 35 h 66"/>
                <a:gd name="T44" fmla="*/ 8 w 33"/>
                <a:gd name="T45" fmla="*/ 56 h 66"/>
                <a:gd name="T46" fmla="*/ 10 w 33"/>
                <a:gd name="T47" fmla="*/ 56 h 66"/>
                <a:gd name="T48" fmla="*/ 14 w 33"/>
                <a:gd name="T49" fmla="*/ 56 h 66"/>
                <a:gd name="T50" fmla="*/ 19 w 33"/>
                <a:gd name="T51" fmla="*/ 56 h 66"/>
                <a:gd name="T52" fmla="*/ 24 w 33"/>
                <a:gd name="T53" fmla="*/ 56 h 66"/>
                <a:gd name="T54" fmla="*/ 28 w 33"/>
                <a:gd name="T55" fmla="*/ 56 h 66"/>
                <a:gd name="T56" fmla="*/ 31 w 33"/>
                <a:gd name="T57" fmla="*/ 56 h 66"/>
                <a:gd name="T58" fmla="*/ 33 w 33"/>
                <a:gd name="T59" fmla="*/ 56 h 66"/>
                <a:gd name="T60" fmla="*/ 33 w 33"/>
                <a:gd name="T61" fmla="*/ 58 h 66"/>
                <a:gd name="T62" fmla="*/ 33 w 33"/>
                <a:gd name="T63" fmla="*/ 61 h 66"/>
                <a:gd name="T64" fmla="*/ 33 w 33"/>
                <a:gd name="T65" fmla="*/ 63 h 66"/>
                <a:gd name="T66" fmla="*/ 33 w 33"/>
                <a:gd name="T67" fmla="*/ 65 h 66"/>
                <a:gd name="T68" fmla="*/ 33 w 33"/>
                <a:gd name="T69" fmla="*/ 66 h 66"/>
                <a:gd name="T70" fmla="*/ 0 w 33"/>
                <a:gd name="T71" fmla="*/ 66 h 66"/>
                <a:gd name="T72" fmla="*/ 0 w 33"/>
                <a:gd name="T7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" h="66">
                  <a:moveTo>
                    <a:pt x="0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19" y="9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8" y="9"/>
                  </a:lnTo>
                  <a:lnTo>
                    <a:pt x="8" y="26"/>
                  </a:lnTo>
                  <a:lnTo>
                    <a:pt x="28" y="26"/>
                  </a:lnTo>
                  <a:lnTo>
                    <a:pt x="28" y="30"/>
                  </a:lnTo>
                  <a:lnTo>
                    <a:pt x="28" y="31"/>
                  </a:lnTo>
                  <a:lnTo>
                    <a:pt x="28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19" y="35"/>
                  </a:lnTo>
                  <a:lnTo>
                    <a:pt x="14" y="35"/>
                  </a:lnTo>
                  <a:lnTo>
                    <a:pt x="10" y="35"/>
                  </a:lnTo>
                  <a:lnTo>
                    <a:pt x="8" y="35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14" y="56"/>
                  </a:lnTo>
                  <a:lnTo>
                    <a:pt x="19" y="56"/>
                  </a:lnTo>
                  <a:lnTo>
                    <a:pt x="24" y="56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61"/>
                  </a:lnTo>
                  <a:lnTo>
                    <a:pt x="33" y="63"/>
                  </a:lnTo>
                  <a:lnTo>
                    <a:pt x="33" y="65"/>
                  </a:lnTo>
                  <a:lnTo>
                    <a:pt x="3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3632"/>
            <p:cNvSpPr>
              <a:spLocks/>
            </p:cNvSpPr>
            <p:nvPr/>
          </p:nvSpPr>
          <p:spPr bwMode="auto">
            <a:xfrm>
              <a:off x="5137150" y="4151313"/>
              <a:ext cx="14288" cy="104775"/>
            </a:xfrm>
            <a:custGeom>
              <a:avLst/>
              <a:gdLst>
                <a:gd name="T0" fmla="*/ 5 w 9"/>
                <a:gd name="T1" fmla="*/ 0 h 66"/>
                <a:gd name="T2" fmla="*/ 7 w 9"/>
                <a:gd name="T3" fmla="*/ 0 h 66"/>
                <a:gd name="T4" fmla="*/ 9 w 9"/>
                <a:gd name="T5" fmla="*/ 0 h 66"/>
                <a:gd name="T6" fmla="*/ 9 w 9"/>
                <a:gd name="T7" fmla="*/ 0 h 66"/>
                <a:gd name="T8" fmla="*/ 9 w 9"/>
                <a:gd name="T9" fmla="*/ 65 h 66"/>
                <a:gd name="T10" fmla="*/ 9 w 9"/>
                <a:gd name="T11" fmla="*/ 66 h 66"/>
                <a:gd name="T12" fmla="*/ 7 w 9"/>
                <a:gd name="T13" fmla="*/ 66 h 66"/>
                <a:gd name="T14" fmla="*/ 5 w 9"/>
                <a:gd name="T15" fmla="*/ 66 h 66"/>
                <a:gd name="T16" fmla="*/ 2 w 9"/>
                <a:gd name="T17" fmla="*/ 66 h 66"/>
                <a:gd name="T18" fmla="*/ 0 w 9"/>
                <a:gd name="T19" fmla="*/ 66 h 66"/>
                <a:gd name="T20" fmla="*/ 0 w 9"/>
                <a:gd name="T21" fmla="*/ 66 h 66"/>
                <a:gd name="T22" fmla="*/ 0 w 9"/>
                <a:gd name="T23" fmla="*/ 0 h 66"/>
                <a:gd name="T24" fmla="*/ 0 w 9"/>
                <a:gd name="T25" fmla="*/ 0 h 66"/>
                <a:gd name="T26" fmla="*/ 2 w 9"/>
                <a:gd name="T27" fmla="*/ 0 h 66"/>
                <a:gd name="T28" fmla="*/ 5 w 9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66">
                  <a:moveTo>
                    <a:pt x="5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65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0" name="Freeform 3633"/>
            <p:cNvSpPr>
              <a:spLocks/>
            </p:cNvSpPr>
            <p:nvPr/>
          </p:nvSpPr>
          <p:spPr bwMode="auto">
            <a:xfrm>
              <a:off x="6251575" y="4151313"/>
              <a:ext cx="68263" cy="104775"/>
            </a:xfrm>
            <a:custGeom>
              <a:avLst/>
              <a:gdLst>
                <a:gd name="T0" fmla="*/ 26 w 43"/>
                <a:gd name="T1" fmla="*/ 0 h 66"/>
                <a:gd name="T2" fmla="*/ 31 w 43"/>
                <a:gd name="T3" fmla="*/ 0 h 66"/>
                <a:gd name="T4" fmla="*/ 35 w 43"/>
                <a:gd name="T5" fmla="*/ 0 h 66"/>
                <a:gd name="T6" fmla="*/ 40 w 43"/>
                <a:gd name="T7" fmla="*/ 2 h 66"/>
                <a:gd name="T8" fmla="*/ 42 w 43"/>
                <a:gd name="T9" fmla="*/ 2 h 66"/>
                <a:gd name="T10" fmla="*/ 42 w 43"/>
                <a:gd name="T11" fmla="*/ 2 h 66"/>
                <a:gd name="T12" fmla="*/ 40 w 43"/>
                <a:gd name="T13" fmla="*/ 7 h 66"/>
                <a:gd name="T14" fmla="*/ 40 w 43"/>
                <a:gd name="T15" fmla="*/ 10 h 66"/>
                <a:gd name="T16" fmla="*/ 38 w 43"/>
                <a:gd name="T17" fmla="*/ 10 h 66"/>
                <a:gd name="T18" fmla="*/ 38 w 43"/>
                <a:gd name="T19" fmla="*/ 10 h 66"/>
                <a:gd name="T20" fmla="*/ 33 w 43"/>
                <a:gd name="T21" fmla="*/ 9 h 66"/>
                <a:gd name="T22" fmla="*/ 31 w 43"/>
                <a:gd name="T23" fmla="*/ 9 h 66"/>
                <a:gd name="T24" fmla="*/ 28 w 43"/>
                <a:gd name="T25" fmla="*/ 9 h 66"/>
                <a:gd name="T26" fmla="*/ 22 w 43"/>
                <a:gd name="T27" fmla="*/ 9 h 66"/>
                <a:gd name="T28" fmla="*/ 19 w 43"/>
                <a:gd name="T29" fmla="*/ 10 h 66"/>
                <a:gd name="T30" fmla="*/ 17 w 43"/>
                <a:gd name="T31" fmla="*/ 12 h 66"/>
                <a:gd name="T32" fmla="*/ 14 w 43"/>
                <a:gd name="T33" fmla="*/ 14 h 66"/>
                <a:gd name="T34" fmla="*/ 12 w 43"/>
                <a:gd name="T35" fmla="*/ 17 h 66"/>
                <a:gd name="T36" fmla="*/ 10 w 43"/>
                <a:gd name="T37" fmla="*/ 23 h 66"/>
                <a:gd name="T38" fmla="*/ 8 w 43"/>
                <a:gd name="T39" fmla="*/ 28 h 66"/>
                <a:gd name="T40" fmla="*/ 8 w 43"/>
                <a:gd name="T41" fmla="*/ 33 h 66"/>
                <a:gd name="T42" fmla="*/ 8 w 43"/>
                <a:gd name="T43" fmla="*/ 38 h 66"/>
                <a:gd name="T44" fmla="*/ 10 w 43"/>
                <a:gd name="T45" fmla="*/ 44 h 66"/>
                <a:gd name="T46" fmla="*/ 12 w 43"/>
                <a:gd name="T47" fmla="*/ 49 h 66"/>
                <a:gd name="T48" fmla="*/ 14 w 43"/>
                <a:gd name="T49" fmla="*/ 52 h 66"/>
                <a:gd name="T50" fmla="*/ 17 w 43"/>
                <a:gd name="T51" fmla="*/ 54 h 66"/>
                <a:gd name="T52" fmla="*/ 21 w 43"/>
                <a:gd name="T53" fmla="*/ 56 h 66"/>
                <a:gd name="T54" fmla="*/ 24 w 43"/>
                <a:gd name="T55" fmla="*/ 58 h 66"/>
                <a:gd name="T56" fmla="*/ 28 w 43"/>
                <a:gd name="T57" fmla="*/ 58 h 66"/>
                <a:gd name="T58" fmla="*/ 31 w 43"/>
                <a:gd name="T59" fmla="*/ 58 h 66"/>
                <a:gd name="T60" fmla="*/ 35 w 43"/>
                <a:gd name="T61" fmla="*/ 56 h 66"/>
                <a:gd name="T62" fmla="*/ 35 w 43"/>
                <a:gd name="T63" fmla="*/ 37 h 66"/>
                <a:gd name="T64" fmla="*/ 35 w 43"/>
                <a:gd name="T65" fmla="*/ 33 h 66"/>
                <a:gd name="T66" fmla="*/ 35 w 43"/>
                <a:gd name="T67" fmla="*/ 31 h 66"/>
                <a:gd name="T68" fmla="*/ 35 w 43"/>
                <a:gd name="T69" fmla="*/ 31 h 66"/>
                <a:gd name="T70" fmla="*/ 38 w 43"/>
                <a:gd name="T71" fmla="*/ 31 h 66"/>
                <a:gd name="T72" fmla="*/ 40 w 43"/>
                <a:gd name="T73" fmla="*/ 31 h 66"/>
                <a:gd name="T74" fmla="*/ 42 w 43"/>
                <a:gd name="T75" fmla="*/ 31 h 66"/>
                <a:gd name="T76" fmla="*/ 43 w 43"/>
                <a:gd name="T77" fmla="*/ 31 h 66"/>
                <a:gd name="T78" fmla="*/ 43 w 43"/>
                <a:gd name="T79" fmla="*/ 31 h 66"/>
                <a:gd name="T80" fmla="*/ 43 w 43"/>
                <a:gd name="T81" fmla="*/ 63 h 66"/>
                <a:gd name="T82" fmla="*/ 43 w 43"/>
                <a:gd name="T83" fmla="*/ 63 h 66"/>
                <a:gd name="T84" fmla="*/ 40 w 43"/>
                <a:gd name="T85" fmla="*/ 65 h 66"/>
                <a:gd name="T86" fmla="*/ 36 w 43"/>
                <a:gd name="T87" fmla="*/ 66 h 66"/>
                <a:gd name="T88" fmla="*/ 31 w 43"/>
                <a:gd name="T89" fmla="*/ 66 h 66"/>
                <a:gd name="T90" fmla="*/ 28 w 43"/>
                <a:gd name="T91" fmla="*/ 66 h 66"/>
                <a:gd name="T92" fmla="*/ 21 w 43"/>
                <a:gd name="T93" fmla="*/ 66 h 66"/>
                <a:gd name="T94" fmla="*/ 15 w 43"/>
                <a:gd name="T95" fmla="*/ 65 h 66"/>
                <a:gd name="T96" fmla="*/ 10 w 43"/>
                <a:gd name="T97" fmla="*/ 61 h 66"/>
                <a:gd name="T98" fmla="*/ 7 w 43"/>
                <a:gd name="T99" fmla="*/ 58 h 66"/>
                <a:gd name="T100" fmla="*/ 3 w 43"/>
                <a:gd name="T101" fmla="*/ 52 h 66"/>
                <a:gd name="T102" fmla="*/ 1 w 43"/>
                <a:gd name="T103" fmla="*/ 47 h 66"/>
                <a:gd name="T104" fmla="*/ 0 w 43"/>
                <a:gd name="T105" fmla="*/ 40 h 66"/>
                <a:gd name="T106" fmla="*/ 0 w 43"/>
                <a:gd name="T107" fmla="*/ 33 h 66"/>
                <a:gd name="T108" fmla="*/ 0 w 43"/>
                <a:gd name="T109" fmla="*/ 26 h 66"/>
                <a:gd name="T110" fmla="*/ 1 w 43"/>
                <a:gd name="T111" fmla="*/ 19 h 66"/>
                <a:gd name="T112" fmla="*/ 3 w 43"/>
                <a:gd name="T113" fmla="*/ 14 h 66"/>
                <a:gd name="T114" fmla="*/ 7 w 43"/>
                <a:gd name="T115" fmla="*/ 9 h 66"/>
                <a:gd name="T116" fmla="*/ 10 w 43"/>
                <a:gd name="T117" fmla="*/ 5 h 66"/>
                <a:gd name="T118" fmla="*/ 15 w 43"/>
                <a:gd name="T119" fmla="*/ 2 h 66"/>
                <a:gd name="T120" fmla="*/ 21 w 43"/>
                <a:gd name="T121" fmla="*/ 0 h 66"/>
                <a:gd name="T122" fmla="*/ 26 w 43"/>
                <a:gd name="T12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" h="66">
                  <a:moveTo>
                    <a:pt x="26" y="0"/>
                  </a:moveTo>
                  <a:lnTo>
                    <a:pt x="31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3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2" y="9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8" y="33"/>
                  </a:lnTo>
                  <a:lnTo>
                    <a:pt x="8" y="38"/>
                  </a:lnTo>
                  <a:lnTo>
                    <a:pt x="10" y="44"/>
                  </a:lnTo>
                  <a:lnTo>
                    <a:pt x="12" y="49"/>
                  </a:lnTo>
                  <a:lnTo>
                    <a:pt x="14" y="52"/>
                  </a:lnTo>
                  <a:lnTo>
                    <a:pt x="17" y="54"/>
                  </a:lnTo>
                  <a:lnTo>
                    <a:pt x="21" y="56"/>
                  </a:lnTo>
                  <a:lnTo>
                    <a:pt x="24" y="58"/>
                  </a:lnTo>
                  <a:lnTo>
                    <a:pt x="28" y="58"/>
                  </a:lnTo>
                  <a:lnTo>
                    <a:pt x="31" y="58"/>
                  </a:lnTo>
                  <a:lnTo>
                    <a:pt x="35" y="56"/>
                  </a:lnTo>
                  <a:lnTo>
                    <a:pt x="35" y="37"/>
                  </a:lnTo>
                  <a:lnTo>
                    <a:pt x="35" y="33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42" y="31"/>
                  </a:lnTo>
                  <a:lnTo>
                    <a:pt x="43" y="31"/>
                  </a:lnTo>
                  <a:lnTo>
                    <a:pt x="43" y="31"/>
                  </a:lnTo>
                  <a:lnTo>
                    <a:pt x="43" y="63"/>
                  </a:lnTo>
                  <a:lnTo>
                    <a:pt x="43" y="63"/>
                  </a:lnTo>
                  <a:lnTo>
                    <a:pt x="40" y="65"/>
                  </a:lnTo>
                  <a:lnTo>
                    <a:pt x="36" y="66"/>
                  </a:lnTo>
                  <a:lnTo>
                    <a:pt x="31" y="66"/>
                  </a:lnTo>
                  <a:lnTo>
                    <a:pt x="28" y="66"/>
                  </a:lnTo>
                  <a:lnTo>
                    <a:pt x="21" y="66"/>
                  </a:lnTo>
                  <a:lnTo>
                    <a:pt x="15" y="65"/>
                  </a:lnTo>
                  <a:lnTo>
                    <a:pt x="10" y="61"/>
                  </a:lnTo>
                  <a:lnTo>
                    <a:pt x="7" y="58"/>
                  </a:lnTo>
                  <a:lnTo>
                    <a:pt x="3" y="52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1" y="19"/>
                  </a:lnTo>
                  <a:lnTo>
                    <a:pt x="3" y="14"/>
                  </a:lnTo>
                  <a:lnTo>
                    <a:pt x="7" y="9"/>
                  </a:lnTo>
                  <a:lnTo>
                    <a:pt x="10" y="5"/>
                  </a:lnTo>
                  <a:lnTo>
                    <a:pt x="15" y="2"/>
                  </a:lnTo>
                  <a:lnTo>
                    <a:pt x="21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1" name="Freeform 3634"/>
            <p:cNvSpPr>
              <a:spLocks/>
            </p:cNvSpPr>
            <p:nvPr/>
          </p:nvSpPr>
          <p:spPr bwMode="auto">
            <a:xfrm>
              <a:off x="6099175" y="4151313"/>
              <a:ext cx="52388" cy="104775"/>
            </a:xfrm>
            <a:custGeom>
              <a:avLst/>
              <a:gdLst>
                <a:gd name="T0" fmla="*/ 5 w 33"/>
                <a:gd name="T1" fmla="*/ 0 h 66"/>
                <a:gd name="T2" fmla="*/ 7 w 33"/>
                <a:gd name="T3" fmla="*/ 0 h 66"/>
                <a:gd name="T4" fmla="*/ 8 w 33"/>
                <a:gd name="T5" fmla="*/ 0 h 66"/>
                <a:gd name="T6" fmla="*/ 10 w 33"/>
                <a:gd name="T7" fmla="*/ 0 h 66"/>
                <a:gd name="T8" fmla="*/ 10 w 33"/>
                <a:gd name="T9" fmla="*/ 56 h 66"/>
                <a:gd name="T10" fmla="*/ 14 w 33"/>
                <a:gd name="T11" fmla="*/ 56 h 66"/>
                <a:gd name="T12" fmla="*/ 19 w 33"/>
                <a:gd name="T13" fmla="*/ 56 h 66"/>
                <a:gd name="T14" fmla="*/ 24 w 33"/>
                <a:gd name="T15" fmla="*/ 56 h 66"/>
                <a:gd name="T16" fmla="*/ 28 w 33"/>
                <a:gd name="T17" fmla="*/ 56 h 66"/>
                <a:gd name="T18" fmla="*/ 31 w 33"/>
                <a:gd name="T19" fmla="*/ 56 h 66"/>
                <a:gd name="T20" fmla="*/ 33 w 33"/>
                <a:gd name="T21" fmla="*/ 56 h 66"/>
                <a:gd name="T22" fmla="*/ 33 w 33"/>
                <a:gd name="T23" fmla="*/ 58 h 66"/>
                <a:gd name="T24" fmla="*/ 33 w 33"/>
                <a:gd name="T25" fmla="*/ 59 h 66"/>
                <a:gd name="T26" fmla="*/ 33 w 33"/>
                <a:gd name="T27" fmla="*/ 61 h 66"/>
                <a:gd name="T28" fmla="*/ 33 w 33"/>
                <a:gd name="T29" fmla="*/ 65 h 66"/>
                <a:gd name="T30" fmla="*/ 33 w 33"/>
                <a:gd name="T31" fmla="*/ 66 h 66"/>
                <a:gd name="T32" fmla="*/ 0 w 33"/>
                <a:gd name="T33" fmla="*/ 66 h 66"/>
                <a:gd name="T34" fmla="*/ 0 w 33"/>
                <a:gd name="T35" fmla="*/ 0 h 66"/>
                <a:gd name="T36" fmla="*/ 1 w 33"/>
                <a:gd name="T37" fmla="*/ 0 h 66"/>
                <a:gd name="T38" fmla="*/ 3 w 33"/>
                <a:gd name="T39" fmla="*/ 0 h 66"/>
                <a:gd name="T40" fmla="*/ 5 w 33"/>
                <a:gd name="T4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66">
                  <a:moveTo>
                    <a:pt x="5" y="0"/>
                  </a:move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56"/>
                  </a:lnTo>
                  <a:lnTo>
                    <a:pt x="14" y="56"/>
                  </a:lnTo>
                  <a:lnTo>
                    <a:pt x="19" y="56"/>
                  </a:lnTo>
                  <a:lnTo>
                    <a:pt x="24" y="56"/>
                  </a:lnTo>
                  <a:lnTo>
                    <a:pt x="28" y="56"/>
                  </a:lnTo>
                  <a:lnTo>
                    <a:pt x="31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3" y="59"/>
                  </a:lnTo>
                  <a:lnTo>
                    <a:pt x="33" y="61"/>
                  </a:lnTo>
                  <a:lnTo>
                    <a:pt x="33" y="65"/>
                  </a:lnTo>
                  <a:lnTo>
                    <a:pt x="33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3635"/>
            <p:cNvSpPr>
              <a:spLocks/>
            </p:cNvSpPr>
            <p:nvPr/>
          </p:nvSpPr>
          <p:spPr bwMode="auto">
            <a:xfrm>
              <a:off x="5680075" y="4151313"/>
              <a:ext cx="55563" cy="104775"/>
            </a:xfrm>
            <a:custGeom>
              <a:avLst/>
              <a:gdLst>
                <a:gd name="T0" fmla="*/ 0 w 35"/>
                <a:gd name="T1" fmla="*/ 0 h 66"/>
                <a:gd name="T2" fmla="*/ 33 w 35"/>
                <a:gd name="T3" fmla="*/ 0 h 66"/>
                <a:gd name="T4" fmla="*/ 33 w 35"/>
                <a:gd name="T5" fmla="*/ 0 h 66"/>
                <a:gd name="T6" fmla="*/ 33 w 35"/>
                <a:gd name="T7" fmla="*/ 5 h 66"/>
                <a:gd name="T8" fmla="*/ 33 w 35"/>
                <a:gd name="T9" fmla="*/ 7 h 66"/>
                <a:gd name="T10" fmla="*/ 33 w 35"/>
                <a:gd name="T11" fmla="*/ 9 h 66"/>
                <a:gd name="T12" fmla="*/ 33 w 35"/>
                <a:gd name="T13" fmla="*/ 9 h 66"/>
                <a:gd name="T14" fmla="*/ 19 w 35"/>
                <a:gd name="T15" fmla="*/ 9 h 66"/>
                <a:gd name="T16" fmla="*/ 14 w 35"/>
                <a:gd name="T17" fmla="*/ 9 h 66"/>
                <a:gd name="T18" fmla="*/ 11 w 35"/>
                <a:gd name="T19" fmla="*/ 9 h 66"/>
                <a:gd name="T20" fmla="*/ 11 w 35"/>
                <a:gd name="T21" fmla="*/ 9 h 66"/>
                <a:gd name="T22" fmla="*/ 11 w 35"/>
                <a:gd name="T23" fmla="*/ 26 h 66"/>
                <a:gd name="T24" fmla="*/ 28 w 35"/>
                <a:gd name="T25" fmla="*/ 26 h 66"/>
                <a:gd name="T26" fmla="*/ 30 w 35"/>
                <a:gd name="T27" fmla="*/ 30 h 66"/>
                <a:gd name="T28" fmla="*/ 30 w 35"/>
                <a:gd name="T29" fmla="*/ 31 h 66"/>
                <a:gd name="T30" fmla="*/ 30 w 35"/>
                <a:gd name="T31" fmla="*/ 33 h 66"/>
                <a:gd name="T32" fmla="*/ 28 w 35"/>
                <a:gd name="T33" fmla="*/ 35 h 66"/>
                <a:gd name="T34" fmla="*/ 28 w 35"/>
                <a:gd name="T35" fmla="*/ 35 h 66"/>
                <a:gd name="T36" fmla="*/ 19 w 35"/>
                <a:gd name="T37" fmla="*/ 35 h 66"/>
                <a:gd name="T38" fmla="*/ 16 w 35"/>
                <a:gd name="T39" fmla="*/ 35 h 66"/>
                <a:gd name="T40" fmla="*/ 12 w 35"/>
                <a:gd name="T41" fmla="*/ 35 h 66"/>
                <a:gd name="T42" fmla="*/ 11 w 35"/>
                <a:gd name="T43" fmla="*/ 35 h 66"/>
                <a:gd name="T44" fmla="*/ 11 w 35"/>
                <a:gd name="T45" fmla="*/ 56 h 66"/>
                <a:gd name="T46" fmla="*/ 12 w 35"/>
                <a:gd name="T47" fmla="*/ 56 h 66"/>
                <a:gd name="T48" fmla="*/ 16 w 35"/>
                <a:gd name="T49" fmla="*/ 56 h 66"/>
                <a:gd name="T50" fmla="*/ 19 w 35"/>
                <a:gd name="T51" fmla="*/ 56 h 66"/>
                <a:gd name="T52" fmla="*/ 25 w 35"/>
                <a:gd name="T53" fmla="*/ 56 h 66"/>
                <a:gd name="T54" fmla="*/ 30 w 35"/>
                <a:gd name="T55" fmla="*/ 56 h 66"/>
                <a:gd name="T56" fmla="*/ 33 w 35"/>
                <a:gd name="T57" fmla="*/ 56 h 66"/>
                <a:gd name="T58" fmla="*/ 33 w 35"/>
                <a:gd name="T59" fmla="*/ 56 h 66"/>
                <a:gd name="T60" fmla="*/ 33 w 35"/>
                <a:gd name="T61" fmla="*/ 58 h 66"/>
                <a:gd name="T62" fmla="*/ 35 w 35"/>
                <a:gd name="T63" fmla="*/ 61 h 66"/>
                <a:gd name="T64" fmla="*/ 35 w 35"/>
                <a:gd name="T65" fmla="*/ 63 h 66"/>
                <a:gd name="T66" fmla="*/ 33 w 35"/>
                <a:gd name="T67" fmla="*/ 65 h 66"/>
                <a:gd name="T68" fmla="*/ 33 w 35"/>
                <a:gd name="T69" fmla="*/ 66 h 66"/>
                <a:gd name="T70" fmla="*/ 0 w 35"/>
                <a:gd name="T71" fmla="*/ 66 h 66"/>
                <a:gd name="T72" fmla="*/ 0 w 35"/>
                <a:gd name="T7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5" h="66">
                  <a:moveTo>
                    <a:pt x="0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19" y="9"/>
                  </a:lnTo>
                  <a:lnTo>
                    <a:pt x="14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26"/>
                  </a:lnTo>
                  <a:lnTo>
                    <a:pt x="28" y="26"/>
                  </a:lnTo>
                  <a:lnTo>
                    <a:pt x="30" y="30"/>
                  </a:lnTo>
                  <a:lnTo>
                    <a:pt x="30" y="31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2" y="35"/>
                  </a:lnTo>
                  <a:lnTo>
                    <a:pt x="11" y="35"/>
                  </a:lnTo>
                  <a:lnTo>
                    <a:pt x="11" y="56"/>
                  </a:lnTo>
                  <a:lnTo>
                    <a:pt x="12" y="56"/>
                  </a:lnTo>
                  <a:lnTo>
                    <a:pt x="16" y="56"/>
                  </a:lnTo>
                  <a:lnTo>
                    <a:pt x="19" y="56"/>
                  </a:lnTo>
                  <a:lnTo>
                    <a:pt x="25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3" y="58"/>
                  </a:lnTo>
                  <a:lnTo>
                    <a:pt x="35" y="61"/>
                  </a:lnTo>
                  <a:lnTo>
                    <a:pt x="35" y="63"/>
                  </a:lnTo>
                  <a:lnTo>
                    <a:pt x="33" y="65"/>
                  </a:lnTo>
                  <a:lnTo>
                    <a:pt x="3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Freeform 3636"/>
            <p:cNvSpPr>
              <a:spLocks/>
            </p:cNvSpPr>
            <p:nvPr/>
          </p:nvSpPr>
          <p:spPr bwMode="auto">
            <a:xfrm>
              <a:off x="5746750" y="4151313"/>
              <a:ext cx="66675" cy="104775"/>
            </a:xfrm>
            <a:custGeom>
              <a:avLst/>
              <a:gdLst>
                <a:gd name="T0" fmla="*/ 28 w 42"/>
                <a:gd name="T1" fmla="*/ 0 h 66"/>
                <a:gd name="T2" fmla="*/ 31 w 42"/>
                <a:gd name="T3" fmla="*/ 0 h 66"/>
                <a:gd name="T4" fmla="*/ 35 w 42"/>
                <a:gd name="T5" fmla="*/ 0 h 66"/>
                <a:gd name="T6" fmla="*/ 42 w 42"/>
                <a:gd name="T7" fmla="*/ 2 h 66"/>
                <a:gd name="T8" fmla="*/ 42 w 42"/>
                <a:gd name="T9" fmla="*/ 2 h 66"/>
                <a:gd name="T10" fmla="*/ 42 w 42"/>
                <a:gd name="T11" fmla="*/ 2 h 66"/>
                <a:gd name="T12" fmla="*/ 40 w 42"/>
                <a:gd name="T13" fmla="*/ 5 h 66"/>
                <a:gd name="T14" fmla="*/ 40 w 42"/>
                <a:gd name="T15" fmla="*/ 10 h 66"/>
                <a:gd name="T16" fmla="*/ 40 w 42"/>
                <a:gd name="T17" fmla="*/ 10 h 66"/>
                <a:gd name="T18" fmla="*/ 37 w 42"/>
                <a:gd name="T19" fmla="*/ 9 h 66"/>
                <a:gd name="T20" fmla="*/ 35 w 42"/>
                <a:gd name="T21" fmla="*/ 9 h 66"/>
                <a:gd name="T22" fmla="*/ 31 w 42"/>
                <a:gd name="T23" fmla="*/ 9 h 66"/>
                <a:gd name="T24" fmla="*/ 28 w 42"/>
                <a:gd name="T25" fmla="*/ 9 h 66"/>
                <a:gd name="T26" fmla="*/ 23 w 42"/>
                <a:gd name="T27" fmla="*/ 9 h 66"/>
                <a:gd name="T28" fmla="*/ 18 w 42"/>
                <a:gd name="T29" fmla="*/ 10 h 66"/>
                <a:gd name="T30" fmla="*/ 14 w 42"/>
                <a:gd name="T31" fmla="*/ 14 h 66"/>
                <a:gd name="T32" fmla="*/ 12 w 42"/>
                <a:gd name="T33" fmla="*/ 19 h 66"/>
                <a:gd name="T34" fmla="*/ 11 w 42"/>
                <a:gd name="T35" fmla="*/ 26 h 66"/>
                <a:gd name="T36" fmla="*/ 11 w 42"/>
                <a:gd name="T37" fmla="*/ 33 h 66"/>
                <a:gd name="T38" fmla="*/ 11 w 42"/>
                <a:gd name="T39" fmla="*/ 38 h 66"/>
                <a:gd name="T40" fmla="*/ 11 w 42"/>
                <a:gd name="T41" fmla="*/ 44 h 66"/>
                <a:gd name="T42" fmla="*/ 12 w 42"/>
                <a:gd name="T43" fmla="*/ 49 h 66"/>
                <a:gd name="T44" fmla="*/ 16 w 42"/>
                <a:gd name="T45" fmla="*/ 52 h 66"/>
                <a:gd name="T46" fmla="*/ 18 w 42"/>
                <a:gd name="T47" fmla="*/ 54 h 66"/>
                <a:gd name="T48" fmla="*/ 21 w 42"/>
                <a:gd name="T49" fmla="*/ 56 h 66"/>
                <a:gd name="T50" fmla="*/ 25 w 42"/>
                <a:gd name="T51" fmla="*/ 58 h 66"/>
                <a:gd name="T52" fmla="*/ 28 w 42"/>
                <a:gd name="T53" fmla="*/ 58 h 66"/>
                <a:gd name="T54" fmla="*/ 35 w 42"/>
                <a:gd name="T55" fmla="*/ 58 h 66"/>
                <a:gd name="T56" fmla="*/ 40 w 42"/>
                <a:gd name="T57" fmla="*/ 56 h 66"/>
                <a:gd name="T58" fmla="*/ 40 w 42"/>
                <a:gd name="T59" fmla="*/ 56 h 66"/>
                <a:gd name="T60" fmla="*/ 40 w 42"/>
                <a:gd name="T61" fmla="*/ 56 h 66"/>
                <a:gd name="T62" fmla="*/ 42 w 42"/>
                <a:gd name="T63" fmla="*/ 59 h 66"/>
                <a:gd name="T64" fmla="*/ 42 w 42"/>
                <a:gd name="T65" fmla="*/ 63 h 66"/>
                <a:gd name="T66" fmla="*/ 42 w 42"/>
                <a:gd name="T67" fmla="*/ 63 h 66"/>
                <a:gd name="T68" fmla="*/ 42 w 42"/>
                <a:gd name="T69" fmla="*/ 63 h 66"/>
                <a:gd name="T70" fmla="*/ 35 w 42"/>
                <a:gd name="T71" fmla="*/ 66 h 66"/>
                <a:gd name="T72" fmla="*/ 28 w 42"/>
                <a:gd name="T73" fmla="*/ 66 h 66"/>
                <a:gd name="T74" fmla="*/ 21 w 42"/>
                <a:gd name="T75" fmla="*/ 66 h 66"/>
                <a:gd name="T76" fmla="*/ 16 w 42"/>
                <a:gd name="T77" fmla="*/ 65 h 66"/>
                <a:gd name="T78" fmla="*/ 11 w 42"/>
                <a:gd name="T79" fmla="*/ 61 h 66"/>
                <a:gd name="T80" fmla="*/ 7 w 42"/>
                <a:gd name="T81" fmla="*/ 58 h 66"/>
                <a:gd name="T82" fmla="*/ 4 w 42"/>
                <a:gd name="T83" fmla="*/ 52 h 66"/>
                <a:gd name="T84" fmla="*/ 2 w 42"/>
                <a:gd name="T85" fmla="*/ 47 h 66"/>
                <a:gd name="T86" fmla="*/ 0 w 42"/>
                <a:gd name="T87" fmla="*/ 40 h 66"/>
                <a:gd name="T88" fmla="*/ 0 w 42"/>
                <a:gd name="T89" fmla="*/ 33 h 66"/>
                <a:gd name="T90" fmla="*/ 0 w 42"/>
                <a:gd name="T91" fmla="*/ 26 h 66"/>
                <a:gd name="T92" fmla="*/ 2 w 42"/>
                <a:gd name="T93" fmla="*/ 19 h 66"/>
                <a:gd name="T94" fmla="*/ 4 w 42"/>
                <a:gd name="T95" fmla="*/ 14 h 66"/>
                <a:gd name="T96" fmla="*/ 7 w 42"/>
                <a:gd name="T97" fmla="*/ 9 h 66"/>
                <a:gd name="T98" fmla="*/ 11 w 42"/>
                <a:gd name="T99" fmla="*/ 5 h 66"/>
                <a:gd name="T100" fmla="*/ 16 w 42"/>
                <a:gd name="T101" fmla="*/ 2 h 66"/>
                <a:gd name="T102" fmla="*/ 21 w 42"/>
                <a:gd name="T103" fmla="*/ 0 h 66"/>
                <a:gd name="T104" fmla="*/ 28 w 42"/>
                <a:gd name="T10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" h="66">
                  <a:moveTo>
                    <a:pt x="28" y="0"/>
                  </a:moveTo>
                  <a:lnTo>
                    <a:pt x="31" y="0"/>
                  </a:lnTo>
                  <a:lnTo>
                    <a:pt x="35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5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7" y="9"/>
                  </a:lnTo>
                  <a:lnTo>
                    <a:pt x="35" y="9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3" y="9"/>
                  </a:lnTo>
                  <a:lnTo>
                    <a:pt x="18" y="10"/>
                  </a:lnTo>
                  <a:lnTo>
                    <a:pt x="14" y="14"/>
                  </a:lnTo>
                  <a:lnTo>
                    <a:pt x="12" y="19"/>
                  </a:lnTo>
                  <a:lnTo>
                    <a:pt x="11" y="26"/>
                  </a:lnTo>
                  <a:lnTo>
                    <a:pt x="11" y="33"/>
                  </a:lnTo>
                  <a:lnTo>
                    <a:pt x="11" y="38"/>
                  </a:lnTo>
                  <a:lnTo>
                    <a:pt x="11" y="44"/>
                  </a:lnTo>
                  <a:lnTo>
                    <a:pt x="12" y="49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1" y="56"/>
                  </a:lnTo>
                  <a:lnTo>
                    <a:pt x="25" y="58"/>
                  </a:lnTo>
                  <a:lnTo>
                    <a:pt x="28" y="58"/>
                  </a:lnTo>
                  <a:lnTo>
                    <a:pt x="35" y="58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2" y="59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35" y="66"/>
                  </a:lnTo>
                  <a:lnTo>
                    <a:pt x="28" y="66"/>
                  </a:lnTo>
                  <a:lnTo>
                    <a:pt x="21" y="66"/>
                  </a:lnTo>
                  <a:lnTo>
                    <a:pt x="16" y="65"/>
                  </a:lnTo>
                  <a:lnTo>
                    <a:pt x="11" y="61"/>
                  </a:lnTo>
                  <a:lnTo>
                    <a:pt x="7" y="58"/>
                  </a:lnTo>
                  <a:lnTo>
                    <a:pt x="4" y="52"/>
                  </a:lnTo>
                  <a:lnTo>
                    <a:pt x="2" y="47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7" y="9"/>
                  </a:lnTo>
                  <a:lnTo>
                    <a:pt x="11" y="5"/>
                  </a:lnTo>
                  <a:lnTo>
                    <a:pt x="16" y="2"/>
                  </a:lnTo>
                  <a:lnTo>
                    <a:pt x="21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3637"/>
            <p:cNvSpPr>
              <a:spLocks/>
            </p:cNvSpPr>
            <p:nvPr/>
          </p:nvSpPr>
          <p:spPr bwMode="auto">
            <a:xfrm>
              <a:off x="5605463" y="4151313"/>
              <a:ext cx="63500" cy="104775"/>
            </a:xfrm>
            <a:custGeom>
              <a:avLst/>
              <a:gdLst>
                <a:gd name="T0" fmla="*/ 38 w 40"/>
                <a:gd name="T1" fmla="*/ 0 h 66"/>
                <a:gd name="T2" fmla="*/ 40 w 40"/>
                <a:gd name="T3" fmla="*/ 3 h 66"/>
                <a:gd name="T4" fmla="*/ 40 w 40"/>
                <a:gd name="T5" fmla="*/ 5 h 66"/>
                <a:gd name="T6" fmla="*/ 40 w 40"/>
                <a:gd name="T7" fmla="*/ 7 h 66"/>
                <a:gd name="T8" fmla="*/ 38 w 40"/>
                <a:gd name="T9" fmla="*/ 9 h 66"/>
                <a:gd name="T10" fmla="*/ 38 w 40"/>
                <a:gd name="T11" fmla="*/ 9 h 66"/>
                <a:gd name="T12" fmla="*/ 24 w 40"/>
                <a:gd name="T13" fmla="*/ 9 h 66"/>
                <a:gd name="T14" fmla="*/ 24 w 40"/>
                <a:gd name="T15" fmla="*/ 16 h 66"/>
                <a:gd name="T16" fmla="*/ 24 w 40"/>
                <a:gd name="T17" fmla="*/ 30 h 66"/>
                <a:gd name="T18" fmla="*/ 24 w 40"/>
                <a:gd name="T19" fmla="*/ 45 h 66"/>
                <a:gd name="T20" fmla="*/ 24 w 40"/>
                <a:gd name="T21" fmla="*/ 59 h 66"/>
                <a:gd name="T22" fmla="*/ 24 w 40"/>
                <a:gd name="T23" fmla="*/ 66 h 66"/>
                <a:gd name="T24" fmla="*/ 24 w 40"/>
                <a:gd name="T25" fmla="*/ 66 h 66"/>
                <a:gd name="T26" fmla="*/ 19 w 40"/>
                <a:gd name="T27" fmla="*/ 66 h 66"/>
                <a:gd name="T28" fmla="*/ 16 w 40"/>
                <a:gd name="T29" fmla="*/ 66 h 66"/>
                <a:gd name="T30" fmla="*/ 16 w 40"/>
                <a:gd name="T31" fmla="*/ 66 h 66"/>
                <a:gd name="T32" fmla="*/ 16 w 40"/>
                <a:gd name="T33" fmla="*/ 59 h 66"/>
                <a:gd name="T34" fmla="*/ 16 w 40"/>
                <a:gd name="T35" fmla="*/ 45 h 66"/>
                <a:gd name="T36" fmla="*/ 16 w 40"/>
                <a:gd name="T37" fmla="*/ 30 h 66"/>
                <a:gd name="T38" fmla="*/ 16 w 40"/>
                <a:gd name="T39" fmla="*/ 16 h 66"/>
                <a:gd name="T40" fmla="*/ 16 w 40"/>
                <a:gd name="T41" fmla="*/ 9 h 66"/>
                <a:gd name="T42" fmla="*/ 0 w 40"/>
                <a:gd name="T43" fmla="*/ 9 h 66"/>
                <a:gd name="T44" fmla="*/ 0 w 40"/>
                <a:gd name="T45" fmla="*/ 9 h 66"/>
                <a:gd name="T46" fmla="*/ 0 w 40"/>
                <a:gd name="T47" fmla="*/ 7 h 66"/>
                <a:gd name="T48" fmla="*/ 0 w 40"/>
                <a:gd name="T49" fmla="*/ 5 h 66"/>
                <a:gd name="T50" fmla="*/ 0 w 40"/>
                <a:gd name="T51" fmla="*/ 3 h 66"/>
                <a:gd name="T52" fmla="*/ 0 w 40"/>
                <a:gd name="T53" fmla="*/ 0 h 66"/>
                <a:gd name="T54" fmla="*/ 0 w 40"/>
                <a:gd name="T55" fmla="*/ 0 h 66"/>
                <a:gd name="T56" fmla="*/ 38 w 40"/>
                <a:gd name="T57" fmla="*/ 0 h 66"/>
                <a:gd name="T58" fmla="*/ 38 w 40"/>
                <a:gd name="T5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66">
                  <a:moveTo>
                    <a:pt x="38" y="0"/>
                  </a:moveTo>
                  <a:lnTo>
                    <a:pt x="40" y="3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24" y="9"/>
                  </a:lnTo>
                  <a:lnTo>
                    <a:pt x="24" y="16"/>
                  </a:lnTo>
                  <a:lnTo>
                    <a:pt x="24" y="30"/>
                  </a:lnTo>
                  <a:lnTo>
                    <a:pt x="24" y="45"/>
                  </a:lnTo>
                  <a:lnTo>
                    <a:pt x="24" y="59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6"/>
                  </a:lnTo>
                  <a:lnTo>
                    <a:pt x="16" y="59"/>
                  </a:lnTo>
                  <a:lnTo>
                    <a:pt x="16" y="45"/>
                  </a:lnTo>
                  <a:lnTo>
                    <a:pt x="16" y="30"/>
                  </a:lnTo>
                  <a:lnTo>
                    <a:pt x="16" y="16"/>
                  </a:lnTo>
                  <a:lnTo>
                    <a:pt x="16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3638"/>
            <p:cNvSpPr>
              <a:spLocks/>
            </p:cNvSpPr>
            <p:nvPr/>
          </p:nvSpPr>
          <p:spPr bwMode="auto">
            <a:xfrm>
              <a:off x="5829300" y="4151313"/>
              <a:ext cx="66675" cy="104775"/>
            </a:xfrm>
            <a:custGeom>
              <a:avLst/>
              <a:gdLst>
                <a:gd name="T0" fmla="*/ 6 w 42"/>
                <a:gd name="T1" fmla="*/ 0 h 66"/>
                <a:gd name="T2" fmla="*/ 7 w 42"/>
                <a:gd name="T3" fmla="*/ 0 h 66"/>
                <a:gd name="T4" fmla="*/ 9 w 42"/>
                <a:gd name="T5" fmla="*/ 0 h 66"/>
                <a:gd name="T6" fmla="*/ 9 w 42"/>
                <a:gd name="T7" fmla="*/ 0 h 66"/>
                <a:gd name="T8" fmla="*/ 9 w 42"/>
                <a:gd name="T9" fmla="*/ 26 h 66"/>
                <a:gd name="T10" fmla="*/ 34 w 42"/>
                <a:gd name="T11" fmla="*/ 26 h 66"/>
                <a:gd name="T12" fmla="*/ 34 w 42"/>
                <a:gd name="T13" fmla="*/ 24 h 66"/>
                <a:gd name="T14" fmla="*/ 34 w 42"/>
                <a:gd name="T15" fmla="*/ 21 h 66"/>
                <a:gd name="T16" fmla="*/ 34 w 42"/>
                <a:gd name="T17" fmla="*/ 16 h 66"/>
                <a:gd name="T18" fmla="*/ 34 w 42"/>
                <a:gd name="T19" fmla="*/ 10 h 66"/>
                <a:gd name="T20" fmla="*/ 34 w 42"/>
                <a:gd name="T21" fmla="*/ 5 h 66"/>
                <a:gd name="T22" fmla="*/ 34 w 42"/>
                <a:gd name="T23" fmla="*/ 0 h 66"/>
                <a:gd name="T24" fmla="*/ 34 w 42"/>
                <a:gd name="T25" fmla="*/ 0 h 66"/>
                <a:gd name="T26" fmla="*/ 35 w 42"/>
                <a:gd name="T27" fmla="*/ 0 h 66"/>
                <a:gd name="T28" fmla="*/ 37 w 42"/>
                <a:gd name="T29" fmla="*/ 0 h 66"/>
                <a:gd name="T30" fmla="*/ 41 w 42"/>
                <a:gd name="T31" fmla="*/ 0 h 66"/>
                <a:gd name="T32" fmla="*/ 42 w 42"/>
                <a:gd name="T33" fmla="*/ 0 h 66"/>
                <a:gd name="T34" fmla="*/ 42 w 42"/>
                <a:gd name="T35" fmla="*/ 0 h 66"/>
                <a:gd name="T36" fmla="*/ 42 w 42"/>
                <a:gd name="T37" fmla="*/ 66 h 66"/>
                <a:gd name="T38" fmla="*/ 42 w 42"/>
                <a:gd name="T39" fmla="*/ 66 h 66"/>
                <a:gd name="T40" fmla="*/ 41 w 42"/>
                <a:gd name="T41" fmla="*/ 66 h 66"/>
                <a:gd name="T42" fmla="*/ 37 w 42"/>
                <a:gd name="T43" fmla="*/ 66 h 66"/>
                <a:gd name="T44" fmla="*/ 35 w 42"/>
                <a:gd name="T45" fmla="*/ 66 h 66"/>
                <a:gd name="T46" fmla="*/ 34 w 42"/>
                <a:gd name="T47" fmla="*/ 66 h 66"/>
                <a:gd name="T48" fmla="*/ 34 w 42"/>
                <a:gd name="T49" fmla="*/ 66 h 66"/>
                <a:gd name="T50" fmla="*/ 34 w 42"/>
                <a:gd name="T51" fmla="*/ 35 h 66"/>
                <a:gd name="T52" fmla="*/ 9 w 42"/>
                <a:gd name="T53" fmla="*/ 35 h 66"/>
                <a:gd name="T54" fmla="*/ 9 w 42"/>
                <a:gd name="T55" fmla="*/ 66 h 66"/>
                <a:gd name="T56" fmla="*/ 7 w 42"/>
                <a:gd name="T57" fmla="*/ 66 h 66"/>
                <a:gd name="T58" fmla="*/ 6 w 42"/>
                <a:gd name="T59" fmla="*/ 66 h 66"/>
                <a:gd name="T60" fmla="*/ 2 w 42"/>
                <a:gd name="T61" fmla="*/ 66 h 66"/>
                <a:gd name="T62" fmla="*/ 0 w 42"/>
                <a:gd name="T63" fmla="*/ 66 h 66"/>
                <a:gd name="T64" fmla="*/ 0 w 42"/>
                <a:gd name="T65" fmla="*/ 66 h 66"/>
                <a:gd name="T66" fmla="*/ 0 w 42"/>
                <a:gd name="T67" fmla="*/ 0 h 66"/>
                <a:gd name="T68" fmla="*/ 0 w 42"/>
                <a:gd name="T69" fmla="*/ 0 h 66"/>
                <a:gd name="T70" fmla="*/ 2 w 42"/>
                <a:gd name="T71" fmla="*/ 0 h 66"/>
                <a:gd name="T72" fmla="*/ 6 w 42"/>
                <a:gd name="T7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66">
                  <a:moveTo>
                    <a:pt x="6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6"/>
                  </a:lnTo>
                  <a:lnTo>
                    <a:pt x="34" y="26"/>
                  </a:lnTo>
                  <a:lnTo>
                    <a:pt x="34" y="24"/>
                  </a:lnTo>
                  <a:lnTo>
                    <a:pt x="34" y="21"/>
                  </a:lnTo>
                  <a:lnTo>
                    <a:pt x="34" y="16"/>
                  </a:lnTo>
                  <a:lnTo>
                    <a:pt x="34" y="10"/>
                  </a:lnTo>
                  <a:lnTo>
                    <a:pt x="34" y="5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1" y="66"/>
                  </a:lnTo>
                  <a:lnTo>
                    <a:pt x="37" y="66"/>
                  </a:lnTo>
                  <a:lnTo>
                    <a:pt x="35" y="66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4" y="35"/>
                  </a:lnTo>
                  <a:lnTo>
                    <a:pt x="9" y="35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6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3639"/>
            <p:cNvSpPr>
              <a:spLocks/>
            </p:cNvSpPr>
            <p:nvPr/>
          </p:nvSpPr>
          <p:spPr bwMode="auto">
            <a:xfrm>
              <a:off x="5918200" y="4151313"/>
              <a:ext cx="66675" cy="104775"/>
            </a:xfrm>
            <a:custGeom>
              <a:avLst/>
              <a:gdLst>
                <a:gd name="T0" fmla="*/ 4 w 42"/>
                <a:gd name="T1" fmla="*/ 0 h 66"/>
                <a:gd name="T2" fmla="*/ 6 w 42"/>
                <a:gd name="T3" fmla="*/ 0 h 66"/>
                <a:gd name="T4" fmla="*/ 9 w 42"/>
                <a:gd name="T5" fmla="*/ 0 h 66"/>
                <a:gd name="T6" fmla="*/ 9 w 42"/>
                <a:gd name="T7" fmla="*/ 0 h 66"/>
                <a:gd name="T8" fmla="*/ 11 w 42"/>
                <a:gd name="T9" fmla="*/ 3 h 66"/>
                <a:gd name="T10" fmla="*/ 14 w 42"/>
                <a:gd name="T11" fmla="*/ 12 h 66"/>
                <a:gd name="T12" fmla="*/ 19 w 42"/>
                <a:gd name="T13" fmla="*/ 23 h 66"/>
                <a:gd name="T14" fmla="*/ 26 w 42"/>
                <a:gd name="T15" fmla="*/ 33 h 66"/>
                <a:gd name="T16" fmla="*/ 30 w 42"/>
                <a:gd name="T17" fmla="*/ 44 h 66"/>
                <a:gd name="T18" fmla="*/ 33 w 42"/>
                <a:gd name="T19" fmla="*/ 47 h 66"/>
                <a:gd name="T20" fmla="*/ 33 w 42"/>
                <a:gd name="T21" fmla="*/ 42 h 66"/>
                <a:gd name="T22" fmla="*/ 33 w 42"/>
                <a:gd name="T23" fmla="*/ 30 h 66"/>
                <a:gd name="T24" fmla="*/ 33 w 42"/>
                <a:gd name="T25" fmla="*/ 16 h 66"/>
                <a:gd name="T26" fmla="*/ 33 w 42"/>
                <a:gd name="T27" fmla="*/ 5 h 66"/>
                <a:gd name="T28" fmla="*/ 33 w 42"/>
                <a:gd name="T29" fmla="*/ 0 h 66"/>
                <a:gd name="T30" fmla="*/ 33 w 42"/>
                <a:gd name="T31" fmla="*/ 0 h 66"/>
                <a:gd name="T32" fmla="*/ 35 w 42"/>
                <a:gd name="T33" fmla="*/ 0 h 66"/>
                <a:gd name="T34" fmla="*/ 37 w 42"/>
                <a:gd name="T35" fmla="*/ 0 h 66"/>
                <a:gd name="T36" fmla="*/ 39 w 42"/>
                <a:gd name="T37" fmla="*/ 0 h 66"/>
                <a:gd name="T38" fmla="*/ 40 w 42"/>
                <a:gd name="T39" fmla="*/ 0 h 66"/>
                <a:gd name="T40" fmla="*/ 42 w 42"/>
                <a:gd name="T41" fmla="*/ 0 h 66"/>
                <a:gd name="T42" fmla="*/ 42 w 42"/>
                <a:gd name="T43" fmla="*/ 66 h 66"/>
                <a:gd name="T44" fmla="*/ 40 w 42"/>
                <a:gd name="T45" fmla="*/ 66 h 66"/>
                <a:gd name="T46" fmla="*/ 39 w 42"/>
                <a:gd name="T47" fmla="*/ 66 h 66"/>
                <a:gd name="T48" fmla="*/ 37 w 42"/>
                <a:gd name="T49" fmla="*/ 66 h 66"/>
                <a:gd name="T50" fmla="*/ 35 w 42"/>
                <a:gd name="T51" fmla="*/ 66 h 66"/>
                <a:gd name="T52" fmla="*/ 33 w 42"/>
                <a:gd name="T53" fmla="*/ 66 h 66"/>
                <a:gd name="T54" fmla="*/ 33 w 42"/>
                <a:gd name="T55" fmla="*/ 66 h 66"/>
                <a:gd name="T56" fmla="*/ 32 w 42"/>
                <a:gd name="T57" fmla="*/ 63 h 66"/>
                <a:gd name="T58" fmla="*/ 26 w 42"/>
                <a:gd name="T59" fmla="*/ 54 h 66"/>
                <a:gd name="T60" fmla="*/ 21 w 42"/>
                <a:gd name="T61" fmla="*/ 44 h 66"/>
                <a:gd name="T62" fmla="*/ 16 w 42"/>
                <a:gd name="T63" fmla="*/ 31 h 66"/>
                <a:gd name="T64" fmla="*/ 11 w 42"/>
                <a:gd name="T65" fmla="*/ 23 h 66"/>
                <a:gd name="T66" fmla="*/ 9 w 42"/>
                <a:gd name="T67" fmla="*/ 19 h 66"/>
                <a:gd name="T68" fmla="*/ 9 w 42"/>
                <a:gd name="T69" fmla="*/ 24 h 66"/>
                <a:gd name="T70" fmla="*/ 9 w 42"/>
                <a:gd name="T71" fmla="*/ 37 h 66"/>
                <a:gd name="T72" fmla="*/ 9 w 42"/>
                <a:gd name="T73" fmla="*/ 51 h 66"/>
                <a:gd name="T74" fmla="*/ 9 w 42"/>
                <a:gd name="T75" fmla="*/ 61 h 66"/>
                <a:gd name="T76" fmla="*/ 9 w 42"/>
                <a:gd name="T77" fmla="*/ 66 h 66"/>
                <a:gd name="T78" fmla="*/ 9 w 42"/>
                <a:gd name="T79" fmla="*/ 66 h 66"/>
                <a:gd name="T80" fmla="*/ 7 w 42"/>
                <a:gd name="T81" fmla="*/ 66 h 66"/>
                <a:gd name="T82" fmla="*/ 4 w 42"/>
                <a:gd name="T83" fmla="*/ 66 h 66"/>
                <a:gd name="T84" fmla="*/ 2 w 42"/>
                <a:gd name="T85" fmla="*/ 66 h 66"/>
                <a:gd name="T86" fmla="*/ 0 w 42"/>
                <a:gd name="T87" fmla="*/ 66 h 66"/>
                <a:gd name="T88" fmla="*/ 0 w 42"/>
                <a:gd name="T89" fmla="*/ 66 h 66"/>
                <a:gd name="T90" fmla="*/ 0 w 42"/>
                <a:gd name="T91" fmla="*/ 0 h 66"/>
                <a:gd name="T92" fmla="*/ 0 w 42"/>
                <a:gd name="T93" fmla="*/ 0 h 66"/>
                <a:gd name="T94" fmla="*/ 2 w 42"/>
                <a:gd name="T95" fmla="*/ 0 h 66"/>
                <a:gd name="T96" fmla="*/ 4 w 42"/>
                <a:gd name="T9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" h="66">
                  <a:moveTo>
                    <a:pt x="4" y="0"/>
                  </a:moveTo>
                  <a:lnTo>
                    <a:pt x="6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3"/>
                  </a:lnTo>
                  <a:lnTo>
                    <a:pt x="14" y="12"/>
                  </a:lnTo>
                  <a:lnTo>
                    <a:pt x="19" y="23"/>
                  </a:lnTo>
                  <a:lnTo>
                    <a:pt x="26" y="33"/>
                  </a:lnTo>
                  <a:lnTo>
                    <a:pt x="30" y="44"/>
                  </a:lnTo>
                  <a:lnTo>
                    <a:pt x="33" y="47"/>
                  </a:lnTo>
                  <a:lnTo>
                    <a:pt x="33" y="42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33" y="5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39" y="66"/>
                  </a:lnTo>
                  <a:lnTo>
                    <a:pt x="37" y="66"/>
                  </a:lnTo>
                  <a:lnTo>
                    <a:pt x="35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2" y="63"/>
                  </a:lnTo>
                  <a:lnTo>
                    <a:pt x="26" y="54"/>
                  </a:lnTo>
                  <a:lnTo>
                    <a:pt x="21" y="44"/>
                  </a:lnTo>
                  <a:lnTo>
                    <a:pt x="16" y="31"/>
                  </a:lnTo>
                  <a:lnTo>
                    <a:pt x="11" y="23"/>
                  </a:lnTo>
                  <a:lnTo>
                    <a:pt x="9" y="19"/>
                  </a:lnTo>
                  <a:lnTo>
                    <a:pt x="9" y="24"/>
                  </a:lnTo>
                  <a:lnTo>
                    <a:pt x="9" y="37"/>
                  </a:lnTo>
                  <a:lnTo>
                    <a:pt x="9" y="5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" name="Freeform 3640"/>
            <p:cNvSpPr>
              <a:spLocks noEditPoints="1"/>
            </p:cNvSpPr>
            <p:nvPr/>
          </p:nvSpPr>
          <p:spPr bwMode="auto">
            <a:xfrm>
              <a:off x="6156325" y="4151313"/>
              <a:ext cx="77788" cy="104775"/>
            </a:xfrm>
            <a:custGeom>
              <a:avLst/>
              <a:gdLst>
                <a:gd name="T0" fmla="*/ 21 w 49"/>
                <a:gd name="T1" fmla="*/ 9 h 66"/>
                <a:gd name="T2" fmla="*/ 16 w 49"/>
                <a:gd name="T3" fmla="*/ 12 h 66"/>
                <a:gd name="T4" fmla="*/ 13 w 49"/>
                <a:gd name="T5" fmla="*/ 17 h 66"/>
                <a:gd name="T6" fmla="*/ 9 w 49"/>
                <a:gd name="T7" fmla="*/ 28 h 66"/>
                <a:gd name="T8" fmla="*/ 9 w 49"/>
                <a:gd name="T9" fmla="*/ 38 h 66"/>
                <a:gd name="T10" fmla="*/ 13 w 49"/>
                <a:gd name="T11" fmla="*/ 47 h 66"/>
                <a:gd name="T12" fmla="*/ 16 w 49"/>
                <a:gd name="T13" fmla="*/ 54 h 66"/>
                <a:gd name="T14" fmla="*/ 21 w 49"/>
                <a:gd name="T15" fmla="*/ 58 h 66"/>
                <a:gd name="T16" fmla="*/ 28 w 49"/>
                <a:gd name="T17" fmla="*/ 58 h 66"/>
                <a:gd name="T18" fmla="*/ 34 w 49"/>
                <a:gd name="T19" fmla="*/ 54 h 66"/>
                <a:gd name="T20" fmla="*/ 39 w 49"/>
                <a:gd name="T21" fmla="*/ 47 h 66"/>
                <a:gd name="T22" fmla="*/ 41 w 49"/>
                <a:gd name="T23" fmla="*/ 38 h 66"/>
                <a:gd name="T24" fmla="*/ 41 w 49"/>
                <a:gd name="T25" fmla="*/ 28 h 66"/>
                <a:gd name="T26" fmla="*/ 39 w 49"/>
                <a:gd name="T27" fmla="*/ 17 h 66"/>
                <a:gd name="T28" fmla="*/ 34 w 49"/>
                <a:gd name="T29" fmla="*/ 12 h 66"/>
                <a:gd name="T30" fmla="*/ 28 w 49"/>
                <a:gd name="T31" fmla="*/ 9 h 66"/>
                <a:gd name="T32" fmla="*/ 25 w 49"/>
                <a:gd name="T33" fmla="*/ 0 h 66"/>
                <a:gd name="T34" fmla="*/ 35 w 49"/>
                <a:gd name="T35" fmla="*/ 2 h 66"/>
                <a:gd name="T36" fmla="*/ 44 w 49"/>
                <a:gd name="T37" fmla="*/ 9 h 66"/>
                <a:gd name="T38" fmla="*/ 48 w 49"/>
                <a:gd name="T39" fmla="*/ 19 h 66"/>
                <a:gd name="T40" fmla="*/ 49 w 49"/>
                <a:gd name="T41" fmla="*/ 33 h 66"/>
                <a:gd name="T42" fmla="*/ 48 w 49"/>
                <a:gd name="T43" fmla="*/ 47 h 66"/>
                <a:gd name="T44" fmla="*/ 44 w 49"/>
                <a:gd name="T45" fmla="*/ 58 h 66"/>
                <a:gd name="T46" fmla="*/ 35 w 49"/>
                <a:gd name="T47" fmla="*/ 65 h 66"/>
                <a:gd name="T48" fmla="*/ 25 w 49"/>
                <a:gd name="T49" fmla="*/ 66 h 66"/>
                <a:gd name="T50" fmla="*/ 14 w 49"/>
                <a:gd name="T51" fmla="*/ 65 h 66"/>
                <a:gd name="T52" fmla="*/ 6 w 49"/>
                <a:gd name="T53" fmla="*/ 58 h 66"/>
                <a:gd name="T54" fmla="*/ 2 w 49"/>
                <a:gd name="T55" fmla="*/ 47 h 66"/>
                <a:gd name="T56" fmla="*/ 0 w 49"/>
                <a:gd name="T57" fmla="*/ 33 h 66"/>
                <a:gd name="T58" fmla="*/ 2 w 49"/>
                <a:gd name="T59" fmla="*/ 19 h 66"/>
                <a:gd name="T60" fmla="*/ 6 w 49"/>
                <a:gd name="T61" fmla="*/ 9 h 66"/>
                <a:gd name="T62" fmla="*/ 14 w 49"/>
                <a:gd name="T63" fmla="*/ 2 h 66"/>
                <a:gd name="T64" fmla="*/ 25 w 49"/>
                <a:gd name="T6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" h="66">
                  <a:moveTo>
                    <a:pt x="25" y="9"/>
                  </a:moveTo>
                  <a:lnTo>
                    <a:pt x="21" y="9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3" y="17"/>
                  </a:lnTo>
                  <a:lnTo>
                    <a:pt x="11" y="23"/>
                  </a:lnTo>
                  <a:lnTo>
                    <a:pt x="9" y="28"/>
                  </a:lnTo>
                  <a:lnTo>
                    <a:pt x="9" y="33"/>
                  </a:lnTo>
                  <a:lnTo>
                    <a:pt x="9" y="38"/>
                  </a:lnTo>
                  <a:lnTo>
                    <a:pt x="11" y="44"/>
                  </a:lnTo>
                  <a:lnTo>
                    <a:pt x="13" y="47"/>
                  </a:lnTo>
                  <a:lnTo>
                    <a:pt x="14" y="51"/>
                  </a:lnTo>
                  <a:lnTo>
                    <a:pt x="16" y="54"/>
                  </a:lnTo>
                  <a:lnTo>
                    <a:pt x="18" y="56"/>
                  </a:lnTo>
                  <a:lnTo>
                    <a:pt x="21" y="58"/>
                  </a:lnTo>
                  <a:lnTo>
                    <a:pt x="25" y="58"/>
                  </a:lnTo>
                  <a:lnTo>
                    <a:pt x="28" y="58"/>
                  </a:lnTo>
                  <a:lnTo>
                    <a:pt x="32" y="56"/>
                  </a:lnTo>
                  <a:lnTo>
                    <a:pt x="34" y="54"/>
                  </a:lnTo>
                  <a:lnTo>
                    <a:pt x="37" y="51"/>
                  </a:lnTo>
                  <a:lnTo>
                    <a:pt x="39" y="47"/>
                  </a:lnTo>
                  <a:lnTo>
                    <a:pt x="39" y="44"/>
                  </a:lnTo>
                  <a:lnTo>
                    <a:pt x="41" y="38"/>
                  </a:lnTo>
                  <a:lnTo>
                    <a:pt x="41" y="33"/>
                  </a:lnTo>
                  <a:lnTo>
                    <a:pt x="41" y="28"/>
                  </a:lnTo>
                  <a:lnTo>
                    <a:pt x="39" y="23"/>
                  </a:lnTo>
                  <a:lnTo>
                    <a:pt x="39" y="17"/>
                  </a:lnTo>
                  <a:lnTo>
                    <a:pt x="37" y="14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8" y="9"/>
                  </a:lnTo>
                  <a:lnTo>
                    <a:pt x="25" y="9"/>
                  </a:lnTo>
                  <a:close/>
                  <a:moveTo>
                    <a:pt x="25" y="0"/>
                  </a:moveTo>
                  <a:lnTo>
                    <a:pt x="30" y="0"/>
                  </a:lnTo>
                  <a:lnTo>
                    <a:pt x="35" y="2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6" y="14"/>
                  </a:lnTo>
                  <a:lnTo>
                    <a:pt x="48" y="19"/>
                  </a:lnTo>
                  <a:lnTo>
                    <a:pt x="49" y="26"/>
                  </a:lnTo>
                  <a:lnTo>
                    <a:pt x="49" y="33"/>
                  </a:lnTo>
                  <a:lnTo>
                    <a:pt x="49" y="40"/>
                  </a:lnTo>
                  <a:lnTo>
                    <a:pt x="48" y="47"/>
                  </a:lnTo>
                  <a:lnTo>
                    <a:pt x="46" y="52"/>
                  </a:lnTo>
                  <a:lnTo>
                    <a:pt x="44" y="58"/>
                  </a:lnTo>
                  <a:lnTo>
                    <a:pt x="41" y="61"/>
                  </a:lnTo>
                  <a:lnTo>
                    <a:pt x="35" y="65"/>
                  </a:lnTo>
                  <a:lnTo>
                    <a:pt x="30" y="66"/>
                  </a:lnTo>
                  <a:lnTo>
                    <a:pt x="25" y="66"/>
                  </a:lnTo>
                  <a:lnTo>
                    <a:pt x="20" y="66"/>
                  </a:lnTo>
                  <a:lnTo>
                    <a:pt x="14" y="65"/>
                  </a:lnTo>
                  <a:lnTo>
                    <a:pt x="9" y="61"/>
                  </a:lnTo>
                  <a:lnTo>
                    <a:pt x="6" y="58"/>
                  </a:lnTo>
                  <a:lnTo>
                    <a:pt x="4" y="52"/>
                  </a:lnTo>
                  <a:lnTo>
                    <a:pt x="2" y="47"/>
                  </a:lnTo>
                  <a:lnTo>
                    <a:pt x="0" y="40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4" y="14"/>
                  </a:lnTo>
                  <a:lnTo>
                    <a:pt x="6" y="9"/>
                  </a:lnTo>
                  <a:lnTo>
                    <a:pt x="9" y="5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3641"/>
            <p:cNvSpPr>
              <a:spLocks noEditPoints="1"/>
            </p:cNvSpPr>
            <p:nvPr/>
          </p:nvSpPr>
          <p:spPr bwMode="auto">
            <a:xfrm>
              <a:off x="5500688" y="4148138"/>
              <a:ext cx="82550" cy="107950"/>
            </a:xfrm>
            <a:custGeom>
              <a:avLst/>
              <a:gdLst>
                <a:gd name="T0" fmla="*/ 14 w 52"/>
                <a:gd name="T1" fmla="*/ 39 h 68"/>
                <a:gd name="T2" fmla="*/ 10 w 52"/>
                <a:gd name="T3" fmla="*/ 44 h 68"/>
                <a:gd name="T4" fmla="*/ 10 w 52"/>
                <a:gd name="T5" fmla="*/ 54 h 68"/>
                <a:gd name="T6" fmla="*/ 15 w 52"/>
                <a:gd name="T7" fmla="*/ 61 h 68"/>
                <a:gd name="T8" fmla="*/ 21 w 52"/>
                <a:gd name="T9" fmla="*/ 61 h 68"/>
                <a:gd name="T10" fmla="*/ 29 w 52"/>
                <a:gd name="T11" fmla="*/ 60 h 68"/>
                <a:gd name="T12" fmla="*/ 29 w 52"/>
                <a:gd name="T13" fmla="*/ 53 h 68"/>
                <a:gd name="T14" fmla="*/ 21 w 52"/>
                <a:gd name="T15" fmla="*/ 42 h 68"/>
                <a:gd name="T16" fmla="*/ 22 w 52"/>
                <a:gd name="T17" fmla="*/ 7 h 68"/>
                <a:gd name="T18" fmla="*/ 17 w 52"/>
                <a:gd name="T19" fmla="*/ 11 h 68"/>
                <a:gd name="T20" fmla="*/ 15 w 52"/>
                <a:gd name="T21" fmla="*/ 16 h 68"/>
                <a:gd name="T22" fmla="*/ 17 w 52"/>
                <a:gd name="T23" fmla="*/ 25 h 68"/>
                <a:gd name="T24" fmla="*/ 22 w 52"/>
                <a:gd name="T25" fmla="*/ 25 h 68"/>
                <a:gd name="T26" fmla="*/ 28 w 52"/>
                <a:gd name="T27" fmla="*/ 19 h 68"/>
                <a:gd name="T28" fmla="*/ 28 w 52"/>
                <a:gd name="T29" fmla="*/ 12 h 68"/>
                <a:gd name="T30" fmla="*/ 26 w 52"/>
                <a:gd name="T31" fmla="*/ 9 h 68"/>
                <a:gd name="T32" fmla="*/ 22 w 52"/>
                <a:gd name="T33" fmla="*/ 7 h 68"/>
                <a:gd name="T34" fmla="*/ 28 w 52"/>
                <a:gd name="T35" fmla="*/ 2 h 68"/>
                <a:gd name="T36" fmla="*/ 35 w 52"/>
                <a:gd name="T37" fmla="*/ 9 h 68"/>
                <a:gd name="T38" fmla="*/ 36 w 52"/>
                <a:gd name="T39" fmla="*/ 19 h 68"/>
                <a:gd name="T40" fmla="*/ 29 w 52"/>
                <a:gd name="T41" fmla="*/ 28 h 68"/>
                <a:gd name="T42" fmla="*/ 28 w 52"/>
                <a:gd name="T43" fmla="*/ 39 h 68"/>
                <a:gd name="T44" fmla="*/ 38 w 52"/>
                <a:gd name="T45" fmla="*/ 51 h 68"/>
                <a:gd name="T46" fmla="*/ 42 w 52"/>
                <a:gd name="T47" fmla="*/ 39 h 68"/>
                <a:gd name="T48" fmla="*/ 43 w 52"/>
                <a:gd name="T49" fmla="*/ 32 h 68"/>
                <a:gd name="T50" fmla="*/ 50 w 52"/>
                <a:gd name="T51" fmla="*/ 32 h 68"/>
                <a:gd name="T52" fmla="*/ 47 w 52"/>
                <a:gd name="T53" fmla="*/ 49 h 68"/>
                <a:gd name="T54" fmla="*/ 43 w 52"/>
                <a:gd name="T55" fmla="*/ 56 h 68"/>
                <a:gd name="T56" fmla="*/ 47 w 52"/>
                <a:gd name="T57" fmla="*/ 61 h 68"/>
                <a:gd name="T58" fmla="*/ 49 w 52"/>
                <a:gd name="T59" fmla="*/ 63 h 68"/>
                <a:gd name="T60" fmla="*/ 42 w 52"/>
                <a:gd name="T61" fmla="*/ 68 h 68"/>
                <a:gd name="T62" fmla="*/ 38 w 52"/>
                <a:gd name="T63" fmla="*/ 63 h 68"/>
                <a:gd name="T64" fmla="*/ 31 w 52"/>
                <a:gd name="T65" fmla="*/ 65 h 68"/>
                <a:gd name="T66" fmla="*/ 19 w 52"/>
                <a:gd name="T67" fmla="*/ 68 h 68"/>
                <a:gd name="T68" fmla="*/ 8 w 52"/>
                <a:gd name="T69" fmla="*/ 67 h 68"/>
                <a:gd name="T70" fmla="*/ 1 w 52"/>
                <a:gd name="T71" fmla="*/ 60 h 68"/>
                <a:gd name="T72" fmla="*/ 0 w 52"/>
                <a:gd name="T73" fmla="*/ 51 h 68"/>
                <a:gd name="T74" fmla="*/ 3 w 52"/>
                <a:gd name="T75" fmla="*/ 39 h 68"/>
                <a:gd name="T76" fmla="*/ 12 w 52"/>
                <a:gd name="T77" fmla="*/ 32 h 68"/>
                <a:gd name="T78" fmla="*/ 7 w 52"/>
                <a:gd name="T79" fmla="*/ 18 h 68"/>
                <a:gd name="T80" fmla="*/ 10 w 52"/>
                <a:gd name="T81" fmla="*/ 9 h 68"/>
                <a:gd name="T82" fmla="*/ 17 w 52"/>
                <a:gd name="T83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2" h="68">
                  <a:moveTo>
                    <a:pt x="15" y="37"/>
                  </a:moveTo>
                  <a:lnTo>
                    <a:pt x="14" y="39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8" y="49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5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9" y="60"/>
                  </a:lnTo>
                  <a:lnTo>
                    <a:pt x="33" y="56"/>
                  </a:lnTo>
                  <a:lnTo>
                    <a:pt x="29" y="53"/>
                  </a:lnTo>
                  <a:lnTo>
                    <a:pt x="24" y="47"/>
                  </a:lnTo>
                  <a:lnTo>
                    <a:pt x="21" y="42"/>
                  </a:lnTo>
                  <a:lnTo>
                    <a:pt x="15" y="37"/>
                  </a:lnTo>
                  <a:close/>
                  <a:moveTo>
                    <a:pt x="22" y="7"/>
                  </a:moveTo>
                  <a:lnTo>
                    <a:pt x="19" y="9"/>
                  </a:lnTo>
                  <a:lnTo>
                    <a:pt x="17" y="11"/>
                  </a:lnTo>
                  <a:lnTo>
                    <a:pt x="15" y="12"/>
                  </a:lnTo>
                  <a:lnTo>
                    <a:pt x="15" y="16"/>
                  </a:lnTo>
                  <a:lnTo>
                    <a:pt x="15" y="21"/>
                  </a:lnTo>
                  <a:lnTo>
                    <a:pt x="17" y="25"/>
                  </a:lnTo>
                  <a:lnTo>
                    <a:pt x="19" y="28"/>
                  </a:lnTo>
                  <a:lnTo>
                    <a:pt x="22" y="25"/>
                  </a:lnTo>
                  <a:lnTo>
                    <a:pt x="26" y="23"/>
                  </a:lnTo>
                  <a:lnTo>
                    <a:pt x="28" y="19"/>
                  </a:lnTo>
                  <a:lnTo>
                    <a:pt x="29" y="16"/>
                  </a:lnTo>
                  <a:lnTo>
                    <a:pt x="28" y="12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2" y="7"/>
                  </a:lnTo>
                  <a:lnTo>
                    <a:pt x="22" y="7"/>
                  </a:lnTo>
                  <a:close/>
                  <a:moveTo>
                    <a:pt x="22" y="0"/>
                  </a:moveTo>
                  <a:lnTo>
                    <a:pt x="28" y="2"/>
                  </a:lnTo>
                  <a:lnTo>
                    <a:pt x="33" y="5"/>
                  </a:lnTo>
                  <a:lnTo>
                    <a:pt x="35" y="9"/>
                  </a:lnTo>
                  <a:lnTo>
                    <a:pt x="36" y="16"/>
                  </a:lnTo>
                  <a:lnTo>
                    <a:pt x="36" y="19"/>
                  </a:lnTo>
                  <a:lnTo>
                    <a:pt x="33" y="25"/>
                  </a:lnTo>
                  <a:lnTo>
                    <a:pt x="29" y="28"/>
                  </a:lnTo>
                  <a:lnTo>
                    <a:pt x="24" y="33"/>
                  </a:lnTo>
                  <a:lnTo>
                    <a:pt x="28" y="39"/>
                  </a:lnTo>
                  <a:lnTo>
                    <a:pt x="33" y="46"/>
                  </a:lnTo>
                  <a:lnTo>
                    <a:pt x="38" y="51"/>
                  </a:lnTo>
                  <a:lnTo>
                    <a:pt x="40" y="46"/>
                  </a:lnTo>
                  <a:lnTo>
                    <a:pt x="42" y="39"/>
                  </a:lnTo>
                  <a:lnTo>
                    <a:pt x="43" y="32"/>
                  </a:lnTo>
                  <a:lnTo>
                    <a:pt x="43" y="32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9" y="42"/>
                  </a:lnTo>
                  <a:lnTo>
                    <a:pt x="47" y="49"/>
                  </a:lnTo>
                  <a:lnTo>
                    <a:pt x="42" y="56"/>
                  </a:lnTo>
                  <a:lnTo>
                    <a:pt x="43" y="56"/>
                  </a:lnTo>
                  <a:lnTo>
                    <a:pt x="45" y="60"/>
                  </a:lnTo>
                  <a:lnTo>
                    <a:pt x="47" y="61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52" y="68"/>
                  </a:lnTo>
                  <a:lnTo>
                    <a:pt x="42" y="68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6" y="61"/>
                  </a:lnTo>
                  <a:lnTo>
                    <a:pt x="31" y="65"/>
                  </a:lnTo>
                  <a:lnTo>
                    <a:pt x="26" y="68"/>
                  </a:lnTo>
                  <a:lnTo>
                    <a:pt x="19" y="68"/>
                  </a:lnTo>
                  <a:lnTo>
                    <a:pt x="14" y="68"/>
                  </a:lnTo>
                  <a:lnTo>
                    <a:pt x="8" y="67"/>
                  </a:lnTo>
                  <a:lnTo>
                    <a:pt x="5" y="63"/>
                  </a:lnTo>
                  <a:lnTo>
                    <a:pt x="1" y="60"/>
                  </a:lnTo>
                  <a:lnTo>
                    <a:pt x="1" y="54"/>
                  </a:lnTo>
                  <a:lnTo>
                    <a:pt x="0" y="51"/>
                  </a:lnTo>
                  <a:lnTo>
                    <a:pt x="1" y="44"/>
                  </a:lnTo>
                  <a:lnTo>
                    <a:pt x="3" y="39"/>
                  </a:lnTo>
                  <a:lnTo>
                    <a:pt x="7" y="35"/>
                  </a:lnTo>
                  <a:lnTo>
                    <a:pt x="12" y="32"/>
                  </a:lnTo>
                  <a:lnTo>
                    <a:pt x="8" y="25"/>
                  </a:lnTo>
                  <a:lnTo>
                    <a:pt x="7" y="18"/>
                  </a:lnTo>
                  <a:lnTo>
                    <a:pt x="7" y="12"/>
                  </a:lnTo>
                  <a:lnTo>
                    <a:pt x="10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3642"/>
            <p:cNvSpPr>
              <a:spLocks noEditPoints="1"/>
            </p:cNvSpPr>
            <p:nvPr/>
          </p:nvSpPr>
          <p:spPr bwMode="auto">
            <a:xfrm>
              <a:off x="6002338" y="4151313"/>
              <a:ext cx="79375" cy="104775"/>
            </a:xfrm>
            <a:custGeom>
              <a:avLst/>
              <a:gdLst>
                <a:gd name="T0" fmla="*/ 21 w 50"/>
                <a:gd name="T1" fmla="*/ 9 h 66"/>
                <a:gd name="T2" fmla="*/ 15 w 50"/>
                <a:gd name="T3" fmla="*/ 12 h 66"/>
                <a:gd name="T4" fmla="*/ 12 w 50"/>
                <a:gd name="T5" fmla="*/ 17 h 66"/>
                <a:gd name="T6" fmla="*/ 10 w 50"/>
                <a:gd name="T7" fmla="*/ 28 h 66"/>
                <a:gd name="T8" fmla="*/ 10 w 50"/>
                <a:gd name="T9" fmla="*/ 38 h 66"/>
                <a:gd name="T10" fmla="*/ 12 w 50"/>
                <a:gd name="T11" fmla="*/ 47 h 66"/>
                <a:gd name="T12" fmla="*/ 15 w 50"/>
                <a:gd name="T13" fmla="*/ 54 h 66"/>
                <a:gd name="T14" fmla="*/ 21 w 50"/>
                <a:gd name="T15" fmla="*/ 58 h 66"/>
                <a:gd name="T16" fmla="*/ 29 w 50"/>
                <a:gd name="T17" fmla="*/ 58 h 66"/>
                <a:gd name="T18" fmla="*/ 35 w 50"/>
                <a:gd name="T19" fmla="*/ 54 h 66"/>
                <a:gd name="T20" fmla="*/ 38 w 50"/>
                <a:gd name="T21" fmla="*/ 47 h 66"/>
                <a:gd name="T22" fmla="*/ 40 w 50"/>
                <a:gd name="T23" fmla="*/ 38 h 66"/>
                <a:gd name="T24" fmla="*/ 40 w 50"/>
                <a:gd name="T25" fmla="*/ 28 h 66"/>
                <a:gd name="T26" fmla="*/ 38 w 50"/>
                <a:gd name="T27" fmla="*/ 17 h 66"/>
                <a:gd name="T28" fmla="*/ 35 w 50"/>
                <a:gd name="T29" fmla="*/ 12 h 66"/>
                <a:gd name="T30" fmla="*/ 29 w 50"/>
                <a:gd name="T31" fmla="*/ 9 h 66"/>
                <a:gd name="T32" fmla="*/ 26 w 50"/>
                <a:gd name="T33" fmla="*/ 0 h 66"/>
                <a:gd name="T34" fmla="*/ 36 w 50"/>
                <a:gd name="T35" fmla="*/ 2 h 66"/>
                <a:gd name="T36" fmla="*/ 43 w 50"/>
                <a:gd name="T37" fmla="*/ 9 h 66"/>
                <a:gd name="T38" fmla="*/ 49 w 50"/>
                <a:gd name="T39" fmla="*/ 19 h 66"/>
                <a:gd name="T40" fmla="*/ 50 w 50"/>
                <a:gd name="T41" fmla="*/ 33 h 66"/>
                <a:gd name="T42" fmla="*/ 49 w 50"/>
                <a:gd name="T43" fmla="*/ 47 h 66"/>
                <a:gd name="T44" fmla="*/ 43 w 50"/>
                <a:gd name="T45" fmla="*/ 58 h 66"/>
                <a:gd name="T46" fmla="*/ 36 w 50"/>
                <a:gd name="T47" fmla="*/ 65 h 66"/>
                <a:gd name="T48" fmla="*/ 26 w 50"/>
                <a:gd name="T49" fmla="*/ 66 h 66"/>
                <a:gd name="T50" fmla="*/ 14 w 50"/>
                <a:gd name="T51" fmla="*/ 65 h 66"/>
                <a:gd name="T52" fmla="*/ 7 w 50"/>
                <a:gd name="T53" fmla="*/ 58 h 66"/>
                <a:gd name="T54" fmla="*/ 1 w 50"/>
                <a:gd name="T55" fmla="*/ 47 h 66"/>
                <a:gd name="T56" fmla="*/ 0 w 50"/>
                <a:gd name="T57" fmla="*/ 33 h 66"/>
                <a:gd name="T58" fmla="*/ 1 w 50"/>
                <a:gd name="T59" fmla="*/ 19 h 66"/>
                <a:gd name="T60" fmla="*/ 7 w 50"/>
                <a:gd name="T61" fmla="*/ 9 h 66"/>
                <a:gd name="T62" fmla="*/ 14 w 50"/>
                <a:gd name="T63" fmla="*/ 2 h 66"/>
                <a:gd name="T64" fmla="*/ 26 w 50"/>
                <a:gd name="T6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66">
                  <a:moveTo>
                    <a:pt x="26" y="9"/>
                  </a:moveTo>
                  <a:lnTo>
                    <a:pt x="21" y="9"/>
                  </a:lnTo>
                  <a:lnTo>
                    <a:pt x="19" y="10"/>
                  </a:lnTo>
                  <a:lnTo>
                    <a:pt x="15" y="12"/>
                  </a:lnTo>
                  <a:lnTo>
                    <a:pt x="14" y="14"/>
                  </a:lnTo>
                  <a:lnTo>
                    <a:pt x="12" y="17"/>
                  </a:lnTo>
                  <a:lnTo>
                    <a:pt x="10" y="23"/>
                  </a:lnTo>
                  <a:lnTo>
                    <a:pt x="10" y="28"/>
                  </a:lnTo>
                  <a:lnTo>
                    <a:pt x="10" y="33"/>
                  </a:lnTo>
                  <a:lnTo>
                    <a:pt x="10" y="38"/>
                  </a:lnTo>
                  <a:lnTo>
                    <a:pt x="10" y="44"/>
                  </a:lnTo>
                  <a:lnTo>
                    <a:pt x="12" y="47"/>
                  </a:lnTo>
                  <a:lnTo>
                    <a:pt x="14" y="51"/>
                  </a:lnTo>
                  <a:lnTo>
                    <a:pt x="15" y="54"/>
                  </a:lnTo>
                  <a:lnTo>
                    <a:pt x="19" y="56"/>
                  </a:lnTo>
                  <a:lnTo>
                    <a:pt x="21" y="58"/>
                  </a:lnTo>
                  <a:lnTo>
                    <a:pt x="26" y="58"/>
                  </a:lnTo>
                  <a:lnTo>
                    <a:pt x="29" y="58"/>
                  </a:lnTo>
                  <a:lnTo>
                    <a:pt x="31" y="56"/>
                  </a:lnTo>
                  <a:lnTo>
                    <a:pt x="35" y="54"/>
                  </a:lnTo>
                  <a:lnTo>
                    <a:pt x="36" y="51"/>
                  </a:lnTo>
                  <a:lnTo>
                    <a:pt x="38" y="47"/>
                  </a:lnTo>
                  <a:lnTo>
                    <a:pt x="40" y="44"/>
                  </a:lnTo>
                  <a:lnTo>
                    <a:pt x="40" y="38"/>
                  </a:lnTo>
                  <a:lnTo>
                    <a:pt x="40" y="33"/>
                  </a:lnTo>
                  <a:lnTo>
                    <a:pt x="40" y="28"/>
                  </a:lnTo>
                  <a:lnTo>
                    <a:pt x="40" y="23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5" y="12"/>
                  </a:lnTo>
                  <a:lnTo>
                    <a:pt x="31" y="10"/>
                  </a:lnTo>
                  <a:lnTo>
                    <a:pt x="29" y="9"/>
                  </a:lnTo>
                  <a:lnTo>
                    <a:pt x="26" y="9"/>
                  </a:lnTo>
                  <a:close/>
                  <a:moveTo>
                    <a:pt x="26" y="0"/>
                  </a:moveTo>
                  <a:lnTo>
                    <a:pt x="31" y="0"/>
                  </a:lnTo>
                  <a:lnTo>
                    <a:pt x="36" y="2"/>
                  </a:lnTo>
                  <a:lnTo>
                    <a:pt x="40" y="5"/>
                  </a:lnTo>
                  <a:lnTo>
                    <a:pt x="43" y="9"/>
                  </a:lnTo>
                  <a:lnTo>
                    <a:pt x="47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0" y="33"/>
                  </a:lnTo>
                  <a:lnTo>
                    <a:pt x="50" y="40"/>
                  </a:lnTo>
                  <a:lnTo>
                    <a:pt x="49" y="47"/>
                  </a:lnTo>
                  <a:lnTo>
                    <a:pt x="47" y="52"/>
                  </a:lnTo>
                  <a:lnTo>
                    <a:pt x="43" y="58"/>
                  </a:lnTo>
                  <a:lnTo>
                    <a:pt x="40" y="61"/>
                  </a:lnTo>
                  <a:lnTo>
                    <a:pt x="36" y="65"/>
                  </a:lnTo>
                  <a:lnTo>
                    <a:pt x="31" y="66"/>
                  </a:lnTo>
                  <a:lnTo>
                    <a:pt x="26" y="66"/>
                  </a:lnTo>
                  <a:lnTo>
                    <a:pt x="19" y="66"/>
                  </a:lnTo>
                  <a:lnTo>
                    <a:pt x="14" y="65"/>
                  </a:lnTo>
                  <a:lnTo>
                    <a:pt x="10" y="61"/>
                  </a:lnTo>
                  <a:lnTo>
                    <a:pt x="7" y="58"/>
                  </a:lnTo>
                  <a:lnTo>
                    <a:pt x="3" y="52"/>
                  </a:lnTo>
                  <a:lnTo>
                    <a:pt x="1" y="47"/>
                  </a:lnTo>
                  <a:lnTo>
                    <a:pt x="1" y="40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1" y="19"/>
                  </a:lnTo>
                  <a:lnTo>
                    <a:pt x="3" y="14"/>
                  </a:lnTo>
                  <a:lnTo>
                    <a:pt x="7" y="9"/>
                  </a:lnTo>
                  <a:lnTo>
                    <a:pt x="10" y="5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Freeform 3643"/>
            <p:cNvSpPr>
              <a:spLocks/>
            </p:cNvSpPr>
            <p:nvPr/>
          </p:nvSpPr>
          <p:spPr bwMode="auto">
            <a:xfrm>
              <a:off x="6330950" y="4151313"/>
              <a:ext cx="73025" cy="104775"/>
            </a:xfrm>
            <a:custGeom>
              <a:avLst/>
              <a:gdLst>
                <a:gd name="T0" fmla="*/ 6 w 46"/>
                <a:gd name="T1" fmla="*/ 0 h 66"/>
                <a:gd name="T2" fmla="*/ 7 w 46"/>
                <a:gd name="T3" fmla="*/ 0 h 66"/>
                <a:gd name="T4" fmla="*/ 9 w 46"/>
                <a:gd name="T5" fmla="*/ 0 h 66"/>
                <a:gd name="T6" fmla="*/ 11 w 46"/>
                <a:gd name="T7" fmla="*/ 0 h 66"/>
                <a:gd name="T8" fmla="*/ 11 w 46"/>
                <a:gd name="T9" fmla="*/ 3 h 66"/>
                <a:gd name="T10" fmla="*/ 14 w 46"/>
                <a:gd name="T11" fmla="*/ 10 h 66"/>
                <a:gd name="T12" fmla="*/ 18 w 46"/>
                <a:gd name="T13" fmla="*/ 19 h 66"/>
                <a:gd name="T14" fmla="*/ 21 w 46"/>
                <a:gd name="T15" fmla="*/ 28 h 66"/>
                <a:gd name="T16" fmla="*/ 23 w 46"/>
                <a:gd name="T17" fmla="*/ 31 h 66"/>
                <a:gd name="T18" fmla="*/ 25 w 46"/>
                <a:gd name="T19" fmla="*/ 28 h 66"/>
                <a:gd name="T20" fmla="*/ 28 w 46"/>
                <a:gd name="T21" fmla="*/ 19 h 66"/>
                <a:gd name="T22" fmla="*/ 32 w 46"/>
                <a:gd name="T23" fmla="*/ 10 h 66"/>
                <a:gd name="T24" fmla="*/ 35 w 46"/>
                <a:gd name="T25" fmla="*/ 3 h 66"/>
                <a:gd name="T26" fmla="*/ 37 w 46"/>
                <a:gd name="T27" fmla="*/ 0 h 66"/>
                <a:gd name="T28" fmla="*/ 37 w 46"/>
                <a:gd name="T29" fmla="*/ 0 h 66"/>
                <a:gd name="T30" fmla="*/ 39 w 46"/>
                <a:gd name="T31" fmla="*/ 0 h 66"/>
                <a:gd name="T32" fmla="*/ 41 w 46"/>
                <a:gd name="T33" fmla="*/ 0 h 66"/>
                <a:gd name="T34" fmla="*/ 44 w 46"/>
                <a:gd name="T35" fmla="*/ 0 h 66"/>
                <a:gd name="T36" fmla="*/ 46 w 46"/>
                <a:gd name="T37" fmla="*/ 0 h 66"/>
                <a:gd name="T38" fmla="*/ 46 w 46"/>
                <a:gd name="T39" fmla="*/ 0 h 66"/>
                <a:gd name="T40" fmla="*/ 44 w 46"/>
                <a:gd name="T41" fmla="*/ 3 h 66"/>
                <a:gd name="T42" fmla="*/ 41 w 46"/>
                <a:gd name="T43" fmla="*/ 10 h 66"/>
                <a:gd name="T44" fmla="*/ 37 w 46"/>
                <a:gd name="T45" fmla="*/ 21 h 66"/>
                <a:gd name="T46" fmla="*/ 32 w 46"/>
                <a:gd name="T47" fmla="*/ 31 h 66"/>
                <a:gd name="T48" fmla="*/ 28 w 46"/>
                <a:gd name="T49" fmla="*/ 38 h 66"/>
                <a:gd name="T50" fmla="*/ 28 w 46"/>
                <a:gd name="T51" fmla="*/ 42 h 66"/>
                <a:gd name="T52" fmla="*/ 28 w 46"/>
                <a:gd name="T53" fmla="*/ 47 h 66"/>
                <a:gd name="T54" fmla="*/ 28 w 46"/>
                <a:gd name="T55" fmla="*/ 51 h 66"/>
                <a:gd name="T56" fmla="*/ 28 w 46"/>
                <a:gd name="T57" fmla="*/ 56 h 66"/>
                <a:gd name="T58" fmla="*/ 28 w 46"/>
                <a:gd name="T59" fmla="*/ 61 h 66"/>
                <a:gd name="T60" fmla="*/ 28 w 46"/>
                <a:gd name="T61" fmla="*/ 65 h 66"/>
                <a:gd name="T62" fmla="*/ 28 w 46"/>
                <a:gd name="T63" fmla="*/ 66 h 66"/>
                <a:gd name="T64" fmla="*/ 25 w 46"/>
                <a:gd name="T65" fmla="*/ 66 h 66"/>
                <a:gd name="T66" fmla="*/ 23 w 46"/>
                <a:gd name="T67" fmla="*/ 66 h 66"/>
                <a:gd name="T68" fmla="*/ 21 w 46"/>
                <a:gd name="T69" fmla="*/ 66 h 66"/>
                <a:gd name="T70" fmla="*/ 20 w 46"/>
                <a:gd name="T71" fmla="*/ 66 h 66"/>
                <a:gd name="T72" fmla="*/ 18 w 46"/>
                <a:gd name="T73" fmla="*/ 66 h 66"/>
                <a:gd name="T74" fmla="*/ 18 w 46"/>
                <a:gd name="T75" fmla="*/ 65 h 66"/>
                <a:gd name="T76" fmla="*/ 18 w 46"/>
                <a:gd name="T77" fmla="*/ 61 h 66"/>
                <a:gd name="T78" fmla="*/ 18 w 46"/>
                <a:gd name="T79" fmla="*/ 56 h 66"/>
                <a:gd name="T80" fmla="*/ 18 w 46"/>
                <a:gd name="T81" fmla="*/ 47 h 66"/>
                <a:gd name="T82" fmla="*/ 18 w 46"/>
                <a:gd name="T83" fmla="*/ 44 h 66"/>
                <a:gd name="T84" fmla="*/ 18 w 46"/>
                <a:gd name="T85" fmla="*/ 42 h 66"/>
                <a:gd name="T86" fmla="*/ 18 w 46"/>
                <a:gd name="T87" fmla="*/ 38 h 66"/>
                <a:gd name="T88" fmla="*/ 14 w 46"/>
                <a:gd name="T89" fmla="*/ 31 h 66"/>
                <a:gd name="T90" fmla="*/ 9 w 46"/>
                <a:gd name="T91" fmla="*/ 21 h 66"/>
                <a:gd name="T92" fmla="*/ 6 w 46"/>
                <a:gd name="T93" fmla="*/ 10 h 66"/>
                <a:gd name="T94" fmla="*/ 2 w 46"/>
                <a:gd name="T95" fmla="*/ 3 h 66"/>
                <a:gd name="T96" fmla="*/ 0 w 46"/>
                <a:gd name="T97" fmla="*/ 0 h 66"/>
                <a:gd name="T98" fmla="*/ 0 w 46"/>
                <a:gd name="T99" fmla="*/ 0 h 66"/>
                <a:gd name="T100" fmla="*/ 2 w 46"/>
                <a:gd name="T101" fmla="*/ 0 h 66"/>
                <a:gd name="T102" fmla="*/ 6 w 46"/>
                <a:gd name="T10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" h="66">
                  <a:moveTo>
                    <a:pt x="6" y="0"/>
                  </a:move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4" y="10"/>
                  </a:lnTo>
                  <a:lnTo>
                    <a:pt x="18" y="19"/>
                  </a:lnTo>
                  <a:lnTo>
                    <a:pt x="21" y="28"/>
                  </a:lnTo>
                  <a:lnTo>
                    <a:pt x="23" y="31"/>
                  </a:lnTo>
                  <a:lnTo>
                    <a:pt x="25" y="28"/>
                  </a:lnTo>
                  <a:lnTo>
                    <a:pt x="28" y="19"/>
                  </a:lnTo>
                  <a:lnTo>
                    <a:pt x="32" y="10"/>
                  </a:lnTo>
                  <a:lnTo>
                    <a:pt x="35" y="3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4" y="3"/>
                  </a:lnTo>
                  <a:lnTo>
                    <a:pt x="41" y="10"/>
                  </a:lnTo>
                  <a:lnTo>
                    <a:pt x="37" y="21"/>
                  </a:lnTo>
                  <a:lnTo>
                    <a:pt x="32" y="31"/>
                  </a:lnTo>
                  <a:lnTo>
                    <a:pt x="28" y="38"/>
                  </a:lnTo>
                  <a:lnTo>
                    <a:pt x="28" y="42"/>
                  </a:lnTo>
                  <a:lnTo>
                    <a:pt x="28" y="47"/>
                  </a:lnTo>
                  <a:lnTo>
                    <a:pt x="28" y="51"/>
                  </a:lnTo>
                  <a:lnTo>
                    <a:pt x="28" y="56"/>
                  </a:lnTo>
                  <a:lnTo>
                    <a:pt x="28" y="61"/>
                  </a:lnTo>
                  <a:lnTo>
                    <a:pt x="28" y="65"/>
                  </a:lnTo>
                  <a:lnTo>
                    <a:pt x="28" y="66"/>
                  </a:lnTo>
                  <a:lnTo>
                    <a:pt x="25" y="66"/>
                  </a:lnTo>
                  <a:lnTo>
                    <a:pt x="23" y="66"/>
                  </a:lnTo>
                  <a:lnTo>
                    <a:pt x="21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5"/>
                  </a:lnTo>
                  <a:lnTo>
                    <a:pt x="18" y="61"/>
                  </a:lnTo>
                  <a:lnTo>
                    <a:pt x="18" y="56"/>
                  </a:lnTo>
                  <a:lnTo>
                    <a:pt x="18" y="47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8" y="38"/>
                  </a:lnTo>
                  <a:lnTo>
                    <a:pt x="14" y="31"/>
                  </a:lnTo>
                  <a:lnTo>
                    <a:pt x="9" y="21"/>
                  </a:lnTo>
                  <a:lnTo>
                    <a:pt x="6" y="10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3644"/>
            <p:cNvSpPr>
              <a:spLocks/>
            </p:cNvSpPr>
            <p:nvPr/>
          </p:nvSpPr>
          <p:spPr bwMode="auto">
            <a:xfrm>
              <a:off x="2230438" y="3590926"/>
              <a:ext cx="58738" cy="41275"/>
            </a:xfrm>
            <a:custGeom>
              <a:avLst/>
              <a:gdLst>
                <a:gd name="T0" fmla="*/ 23 w 37"/>
                <a:gd name="T1" fmla="*/ 0 h 26"/>
                <a:gd name="T2" fmla="*/ 23 w 37"/>
                <a:gd name="T3" fmla="*/ 0 h 26"/>
                <a:gd name="T4" fmla="*/ 37 w 37"/>
                <a:gd name="T5" fmla="*/ 23 h 26"/>
                <a:gd name="T6" fmla="*/ 37 w 37"/>
                <a:gd name="T7" fmla="*/ 23 h 26"/>
                <a:gd name="T8" fmla="*/ 32 w 37"/>
                <a:gd name="T9" fmla="*/ 26 h 26"/>
                <a:gd name="T10" fmla="*/ 30 w 37"/>
                <a:gd name="T11" fmla="*/ 26 h 26"/>
                <a:gd name="T12" fmla="*/ 21 w 37"/>
                <a:gd name="T13" fmla="*/ 9 h 26"/>
                <a:gd name="T14" fmla="*/ 19 w 37"/>
                <a:gd name="T15" fmla="*/ 9 h 26"/>
                <a:gd name="T16" fmla="*/ 19 w 37"/>
                <a:gd name="T17" fmla="*/ 9 h 26"/>
                <a:gd name="T18" fmla="*/ 4 w 37"/>
                <a:gd name="T19" fmla="*/ 18 h 26"/>
                <a:gd name="T20" fmla="*/ 2 w 37"/>
                <a:gd name="T21" fmla="*/ 18 h 26"/>
                <a:gd name="T22" fmla="*/ 0 w 37"/>
                <a:gd name="T23" fmla="*/ 14 h 26"/>
                <a:gd name="T24" fmla="*/ 0 w 37"/>
                <a:gd name="T25" fmla="*/ 14 h 26"/>
                <a:gd name="T26" fmla="*/ 23 w 37"/>
                <a:gd name="T27" fmla="*/ 0 h 26"/>
                <a:gd name="T28" fmla="*/ 23 w 37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26">
                  <a:moveTo>
                    <a:pt x="23" y="0"/>
                  </a:moveTo>
                  <a:lnTo>
                    <a:pt x="23" y="0"/>
                  </a:lnTo>
                  <a:lnTo>
                    <a:pt x="37" y="23"/>
                  </a:lnTo>
                  <a:lnTo>
                    <a:pt x="37" y="23"/>
                  </a:lnTo>
                  <a:lnTo>
                    <a:pt x="32" y="26"/>
                  </a:lnTo>
                  <a:lnTo>
                    <a:pt x="30" y="26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3645"/>
            <p:cNvSpPr>
              <a:spLocks/>
            </p:cNvSpPr>
            <p:nvPr/>
          </p:nvSpPr>
          <p:spPr bwMode="auto">
            <a:xfrm>
              <a:off x="2249488" y="3575051"/>
              <a:ext cx="73025" cy="88900"/>
            </a:xfrm>
            <a:custGeom>
              <a:avLst/>
              <a:gdLst>
                <a:gd name="T0" fmla="*/ 20 w 46"/>
                <a:gd name="T1" fmla="*/ 0 h 56"/>
                <a:gd name="T2" fmla="*/ 21 w 46"/>
                <a:gd name="T3" fmla="*/ 3 h 56"/>
                <a:gd name="T4" fmla="*/ 25 w 46"/>
                <a:gd name="T5" fmla="*/ 10 h 56"/>
                <a:gd name="T6" fmla="*/ 28 w 46"/>
                <a:gd name="T7" fmla="*/ 15 h 56"/>
                <a:gd name="T8" fmla="*/ 30 w 46"/>
                <a:gd name="T9" fmla="*/ 15 h 56"/>
                <a:gd name="T10" fmla="*/ 33 w 46"/>
                <a:gd name="T11" fmla="*/ 14 h 56"/>
                <a:gd name="T12" fmla="*/ 35 w 46"/>
                <a:gd name="T13" fmla="*/ 14 h 56"/>
                <a:gd name="T14" fmla="*/ 39 w 46"/>
                <a:gd name="T15" fmla="*/ 17 h 56"/>
                <a:gd name="T16" fmla="*/ 37 w 46"/>
                <a:gd name="T17" fmla="*/ 19 h 56"/>
                <a:gd name="T18" fmla="*/ 33 w 46"/>
                <a:gd name="T19" fmla="*/ 21 h 56"/>
                <a:gd name="T20" fmla="*/ 33 w 46"/>
                <a:gd name="T21" fmla="*/ 22 h 56"/>
                <a:gd name="T22" fmla="*/ 35 w 46"/>
                <a:gd name="T23" fmla="*/ 28 h 56"/>
                <a:gd name="T24" fmla="*/ 40 w 46"/>
                <a:gd name="T25" fmla="*/ 36 h 56"/>
                <a:gd name="T26" fmla="*/ 44 w 46"/>
                <a:gd name="T27" fmla="*/ 43 h 56"/>
                <a:gd name="T28" fmla="*/ 46 w 46"/>
                <a:gd name="T29" fmla="*/ 45 h 56"/>
                <a:gd name="T30" fmla="*/ 40 w 46"/>
                <a:gd name="T31" fmla="*/ 49 h 56"/>
                <a:gd name="T32" fmla="*/ 40 w 46"/>
                <a:gd name="T33" fmla="*/ 49 h 56"/>
                <a:gd name="T34" fmla="*/ 37 w 46"/>
                <a:gd name="T35" fmla="*/ 43 h 56"/>
                <a:gd name="T36" fmla="*/ 35 w 46"/>
                <a:gd name="T37" fmla="*/ 38 h 56"/>
                <a:gd name="T38" fmla="*/ 4 w 46"/>
                <a:gd name="T39" fmla="*/ 56 h 56"/>
                <a:gd name="T40" fmla="*/ 0 w 46"/>
                <a:gd name="T41" fmla="*/ 50 h 56"/>
                <a:gd name="T42" fmla="*/ 2 w 46"/>
                <a:gd name="T43" fmla="*/ 50 h 56"/>
                <a:gd name="T44" fmla="*/ 6 w 46"/>
                <a:gd name="T45" fmla="*/ 47 h 56"/>
                <a:gd name="T46" fmla="*/ 9 w 46"/>
                <a:gd name="T47" fmla="*/ 45 h 56"/>
                <a:gd name="T48" fmla="*/ 7 w 46"/>
                <a:gd name="T49" fmla="*/ 43 h 56"/>
                <a:gd name="T50" fmla="*/ 4 w 46"/>
                <a:gd name="T51" fmla="*/ 36 h 56"/>
                <a:gd name="T52" fmla="*/ 2 w 46"/>
                <a:gd name="T53" fmla="*/ 33 h 56"/>
                <a:gd name="T54" fmla="*/ 2 w 46"/>
                <a:gd name="T55" fmla="*/ 31 h 56"/>
                <a:gd name="T56" fmla="*/ 7 w 46"/>
                <a:gd name="T57" fmla="*/ 28 h 56"/>
                <a:gd name="T58" fmla="*/ 9 w 46"/>
                <a:gd name="T59" fmla="*/ 31 h 56"/>
                <a:gd name="T60" fmla="*/ 13 w 46"/>
                <a:gd name="T61" fmla="*/ 36 h 56"/>
                <a:gd name="T62" fmla="*/ 14 w 46"/>
                <a:gd name="T63" fmla="*/ 42 h 56"/>
                <a:gd name="T64" fmla="*/ 16 w 46"/>
                <a:gd name="T65" fmla="*/ 42 h 56"/>
                <a:gd name="T66" fmla="*/ 21 w 46"/>
                <a:gd name="T67" fmla="*/ 38 h 56"/>
                <a:gd name="T68" fmla="*/ 28 w 46"/>
                <a:gd name="T69" fmla="*/ 35 h 56"/>
                <a:gd name="T70" fmla="*/ 32 w 46"/>
                <a:gd name="T71" fmla="*/ 33 h 56"/>
                <a:gd name="T72" fmla="*/ 25 w 46"/>
                <a:gd name="T73" fmla="*/ 22 h 56"/>
                <a:gd name="T74" fmla="*/ 16 w 46"/>
                <a:gd name="T75" fmla="*/ 7 h 56"/>
                <a:gd name="T76" fmla="*/ 14 w 46"/>
                <a:gd name="T7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6" h="56">
                  <a:moveTo>
                    <a:pt x="20" y="0"/>
                  </a:moveTo>
                  <a:lnTo>
                    <a:pt x="20" y="0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3" y="7"/>
                  </a:lnTo>
                  <a:lnTo>
                    <a:pt x="25" y="10"/>
                  </a:lnTo>
                  <a:lnTo>
                    <a:pt x="26" y="14"/>
                  </a:lnTo>
                  <a:lnTo>
                    <a:pt x="28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2" y="14"/>
                  </a:lnTo>
                  <a:lnTo>
                    <a:pt x="33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9" y="17"/>
                  </a:lnTo>
                  <a:lnTo>
                    <a:pt x="39" y="17"/>
                  </a:lnTo>
                  <a:lnTo>
                    <a:pt x="37" y="19"/>
                  </a:lnTo>
                  <a:lnTo>
                    <a:pt x="35" y="19"/>
                  </a:lnTo>
                  <a:lnTo>
                    <a:pt x="33" y="21"/>
                  </a:lnTo>
                  <a:lnTo>
                    <a:pt x="32" y="21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5" y="28"/>
                  </a:lnTo>
                  <a:lnTo>
                    <a:pt x="39" y="31"/>
                  </a:lnTo>
                  <a:lnTo>
                    <a:pt x="40" y="36"/>
                  </a:lnTo>
                  <a:lnTo>
                    <a:pt x="42" y="40"/>
                  </a:lnTo>
                  <a:lnTo>
                    <a:pt x="44" y="43"/>
                  </a:lnTo>
                  <a:lnTo>
                    <a:pt x="46" y="45"/>
                  </a:lnTo>
                  <a:lnTo>
                    <a:pt x="46" y="45"/>
                  </a:lnTo>
                  <a:lnTo>
                    <a:pt x="46" y="47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5" y="42"/>
                  </a:lnTo>
                  <a:lnTo>
                    <a:pt x="35" y="38"/>
                  </a:lnTo>
                  <a:lnTo>
                    <a:pt x="33" y="3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7" y="43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9"/>
                  </a:lnTo>
                  <a:lnTo>
                    <a:pt x="9" y="31"/>
                  </a:lnTo>
                  <a:lnTo>
                    <a:pt x="11" y="33"/>
                  </a:lnTo>
                  <a:lnTo>
                    <a:pt x="13" y="36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21" y="38"/>
                  </a:lnTo>
                  <a:lnTo>
                    <a:pt x="25" y="36"/>
                  </a:lnTo>
                  <a:lnTo>
                    <a:pt x="28" y="35"/>
                  </a:lnTo>
                  <a:lnTo>
                    <a:pt x="30" y="33"/>
                  </a:lnTo>
                  <a:lnTo>
                    <a:pt x="32" y="33"/>
                  </a:lnTo>
                  <a:lnTo>
                    <a:pt x="30" y="29"/>
                  </a:lnTo>
                  <a:lnTo>
                    <a:pt x="25" y="22"/>
                  </a:lnTo>
                  <a:lnTo>
                    <a:pt x="20" y="14"/>
                  </a:lnTo>
                  <a:lnTo>
                    <a:pt x="16" y="7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3646"/>
            <p:cNvSpPr>
              <a:spLocks/>
            </p:cNvSpPr>
            <p:nvPr/>
          </p:nvSpPr>
          <p:spPr bwMode="auto">
            <a:xfrm>
              <a:off x="2620963" y="3579813"/>
              <a:ext cx="85725" cy="100013"/>
            </a:xfrm>
            <a:custGeom>
              <a:avLst/>
              <a:gdLst>
                <a:gd name="T0" fmla="*/ 33 w 54"/>
                <a:gd name="T1" fmla="*/ 11 h 63"/>
                <a:gd name="T2" fmla="*/ 32 w 54"/>
                <a:gd name="T3" fmla="*/ 16 h 63"/>
                <a:gd name="T4" fmla="*/ 30 w 54"/>
                <a:gd name="T5" fmla="*/ 16 h 63"/>
                <a:gd name="T6" fmla="*/ 25 w 54"/>
                <a:gd name="T7" fmla="*/ 12 h 63"/>
                <a:gd name="T8" fmla="*/ 21 w 54"/>
                <a:gd name="T9" fmla="*/ 9 h 63"/>
                <a:gd name="T10" fmla="*/ 19 w 54"/>
                <a:gd name="T11" fmla="*/ 9 h 63"/>
                <a:gd name="T12" fmla="*/ 16 w 54"/>
                <a:gd name="T13" fmla="*/ 14 h 63"/>
                <a:gd name="T14" fmla="*/ 11 w 54"/>
                <a:gd name="T15" fmla="*/ 23 h 63"/>
                <a:gd name="T16" fmla="*/ 9 w 54"/>
                <a:gd name="T17" fmla="*/ 28 h 63"/>
                <a:gd name="T18" fmla="*/ 7 w 54"/>
                <a:gd name="T19" fmla="*/ 30 h 63"/>
                <a:gd name="T20" fmla="*/ 23 w 54"/>
                <a:gd name="T21" fmla="*/ 39 h 63"/>
                <a:gd name="T22" fmla="*/ 40 w 54"/>
                <a:gd name="T23" fmla="*/ 9 h 63"/>
                <a:gd name="T24" fmla="*/ 46 w 54"/>
                <a:gd name="T25" fmla="*/ 12 h 63"/>
                <a:gd name="T26" fmla="*/ 46 w 54"/>
                <a:gd name="T27" fmla="*/ 14 h 63"/>
                <a:gd name="T28" fmla="*/ 42 w 54"/>
                <a:gd name="T29" fmla="*/ 18 h 63"/>
                <a:gd name="T30" fmla="*/ 39 w 54"/>
                <a:gd name="T31" fmla="*/ 25 h 63"/>
                <a:gd name="T32" fmla="*/ 37 w 54"/>
                <a:gd name="T33" fmla="*/ 28 h 63"/>
                <a:gd name="T34" fmla="*/ 40 w 54"/>
                <a:gd name="T35" fmla="*/ 28 h 63"/>
                <a:gd name="T36" fmla="*/ 44 w 54"/>
                <a:gd name="T37" fmla="*/ 23 h 63"/>
                <a:gd name="T38" fmla="*/ 47 w 54"/>
                <a:gd name="T39" fmla="*/ 18 h 63"/>
                <a:gd name="T40" fmla="*/ 49 w 54"/>
                <a:gd name="T41" fmla="*/ 14 h 63"/>
                <a:gd name="T42" fmla="*/ 54 w 54"/>
                <a:gd name="T43" fmla="*/ 18 h 63"/>
                <a:gd name="T44" fmla="*/ 54 w 54"/>
                <a:gd name="T45" fmla="*/ 18 h 63"/>
                <a:gd name="T46" fmla="*/ 26 w 54"/>
                <a:gd name="T47" fmla="*/ 63 h 63"/>
                <a:gd name="T48" fmla="*/ 21 w 54"/>
                <a:gd name="T49" fmla="*/ 60 h 63"/>
                <a:gd name="T50" fmla="*/ 23 w 54"/>
                <a:gd name="T51" fmla="*/ 60 h 63"/>
                <a:gd name="T52" fmla="*/ 26 w 54"/>
                <a:gd name="T53" fmla="*/ 53 h 63"/>
                <a:gd name="T54" fmla="*/ 30 w 54"/>
                <a:gd name="T55" fmla="*/ 46 h 63"/>
                <a:gd name="T56" fmla="*/ 35 w 54"/>
                <a:gd name="T57" fmla="*/ 37 h 63"/>
                <a:gd name="T58" fmla="*/ 37 w 54"/>
                <a:gd name="T59" fmla="*/ 33 h 63"/>
                <a:gd name="T60" fmla="*/ 35 w 54"/>
                <a:gd name="T61" fmla="*/ 33 h 63"/>
                <a:gd name="T62" fmla="*/ 33 w 54"/>
                <a:gd name="T63" fmla="*/ 33 h 63"/>
                <a:gd name="T64" fmla="*/ 30 w 54"/>
                <a:gd name="T65" fmla="*/ 39 h 63"/>
                <a:gd name="T66" fmla="*/ 25 w 54"/>
                <a:gd name="T67" fmla="*/ 47 h 63"/>
                <a:gd name="T68" fmla="*/ 21 w 54"/>
                <a:gd name="T69" fmla="*/ 54 h 63"/>
                <a:gd name="T70" fmla="*/ 19 w 54"/>
                <a:gd name="T71" fmla="*/ 58 h 63"/>
                <a:gd name="T72" fmla="*/ 18 w 54"/>
                <a:gd name="T73" fmla="*/ 58 h 63"/>
                <a:gd name="T74" fmla="*/ 12 w 54"/>
                <a:gd name="T75" fmla="*/ 54 h 63"/>
                <a:gd name="T76" fmla="*/ 18 w 54"/>
                <a:gd name="T77" fmla="*/ 42 h 63"/>
                <a:gd name="T78" fmla="*/ 14 w 54"/>
                <a:gd name="T79" fmla="*/ 40 h 63"/>
                <a:gd name="T80" fmla="*/ 4 w 54"/>
                <a:gd name="T81" fmla="*/ 33 h 63"/>
                <a:gd name="T82" fmla="*/ 0 w 54"/>
                <a:gd name="T83" fmla="*/ 30 h 63"/>
                <a:gd name="T84" fmla="*/ 2 w 54"/>
                <a:gd name="T85" fmla="*/ 25 h 63"/>
                <a:gd name="T86" fmla="*/ 16 w 54"/>
                <a:gd name="T8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63">
                  <a:moveTo>
                    <a:pt x="16" y="0"/>
                  </a:moveTo>
                  <a:lnTo>
                    <a:pt x="33" y="11"/>
                  </a:lnTo>
                  <a:lnTo>
                    <a:pt x="33" y="11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6"/>
                  </a:lnTo>
                  <a:lnTo>
                    <a:pt x="28" y="14"/>
                  </a:lnTo>
                  <a:lnTo>
                    <a:pt x="25" y="12"/>
                  </a:lnTo>
                  <a:lnTo>
                    <a:pt x="23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4" y="19"/>
                  </a:lnTo>
                  <a:lnTo>
                    <a:pt x="11" y="23"/>
                  </a:lnTo>
                  <a:lnTo>
                    <a:pt x="9" y="25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23" y="3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2" y="18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7" y="26"/>
                  </a:lnTo>
                  <a:lnTo>
                    <a:pt x="37" y="28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6"/>
                  </a:lnTo>
                  <a:lnTo>
                    <a:pt x="44" y="23"/>
                  </a:lnTo>
                  <a:lnTo>
                    <a:pt x="46" y="19"/>
                  </a:lnTo>
                  <a:lnTo>
                    <a:pt x="47" y="18"/>
                  </a:lnTo>
                  <a:lnTo>
                    <a:pt x="49" y="1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3" y="56"/>
                  </a:lnTo>
                  <a:lnTo>
                    <a:pt x="26" y="53"/>
                  </a:lnTo>
                  <a:lnTo>
                    <a:pt x="28" y="49"/>
                  </a:lnTo>
                  <a:lnTo>
                    <a:pt x="30" y="46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5"/>
                  </a:lnTo>
                  <a:lnTo>
                    <a:pt x="37" y="33"/>
                  </a:lnTo>
                  <a:lnTo>
                    <a:pt x="37" y="33"/>
                  </a:lnTo>
                  <a:lnTo>
                    <a:pt x="35" y="33"/>
                  </a:lnTo>
                  <a:lnTo>
                    <a:pt x="33" y="32"/>
                  </a:lnTo>
                  <a:lnTo>
                    <a:pt x="33" y="33"/>
                  </a:lnTo>
                  <a:lnTo>
                    <a:pt x="32" y="35"/>
                  </a:lnTo>
                  <a:lnTo>
                    <a:pt x="30" y="39"/>
                  </a:lnTo>
                  <a:lnTo>
                    <a:pt x="28" y="44"/>
                  </a:lnTo>
                  <a:lnTo>
                    <a:pt x="25" y="47"/>
                  </a:lnTo>
                  <a:lnTo>
                    <a:pt x="23" y="51"/>
                  </a:lnTo>
                  <a:lnTo>
                    <a:pt x="21" y="54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9" y="58"/>
                  </a:lnTo>
                  <a:lnTo>
                    <a:pt x="18" y="58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9" y="44"/>
                  </a:lnTo>
                  <a:lnTo>
                    <a:pt x="18" y="42"/>
                  </a:lnTo>
                  <a:lnTo>
                    <a:pt x="16" y="40"/>
                  </a:lnTo>
                  <a:lnTo>
                    <a:pt x="14" y="40"/>
                  </a:lnTo>
                  <a:lnTo>
                    <a:pt x="12" y="39"/>
                  </a:lnTo>
                  <a:lnTo>
                    <a:pt x="4" y="33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Freeform 3647"/>
            <p:cNvSpPr>
              <a:spLocks/>
            </p:cNvSpPr>
            <p:nvPr/>
          </p:nvSpPr>
          <p:spPr bwMode="auto">
            <a:xfrm>
              <a:off x="2784475" y="3716338"/>
              <a:ext cx="52388" cy="77788"/>
            </a:xfrm>
            <a:custGeom>
              <a:avLst/>
              <a:gdLst>
                <a:gd name="T0" fmla="*/ 14 w 33"/>
                <a:gd name="T1" fmla="*/ 0 h 49"/>
                <a:gd name="T2" fmla="*/ 14 w 33"/>
                <a:gd name="T3" fmla="*/ 0 h 49"/>
                <a:gd name="T4" fmla="*/ 33 w 33"/>
                <a:gd name="T5" fmla="*/ 31 h 49"/>
                <a:gd name="T6" fmla="*/ 33 w 33"/>
                <a:gd name="T7" fmla="*/ 31 h 49"/>
                <a:gd name="T8" fmla="*/ 33 w 33"/>
                <a:gd name="T9" fmla="*/ 33 h 49"/>
                <a:gd name="T10" fmla="*/ 5 w 33"/>
                <a:gd name="T11" fmla="*/ 49 h 49"/>
                <a:gd name="T12" fmla="*/ 4 w 33"/>
                <a:gd name="T13" fmla="*/ 49 h 49"/>
                <a:gd name="T14" fmla="*/ 0 w 33"/>
                <a:gd name="T15" fmla="*/ 43 h 49"/>
                <a:gd name="T16" fmla="*/ 2 w 33"/>
                <a:gd name="T17" fmla="*/ 43 h 49"/>
                <a:gd name="T18" fmla="*/ 25 w 33"/>
                <a:gd name="T19" fmla="*/ 29 h 49"/>
                <a:gd name="T20" fmla="*/ 25 w 33"/>
                <a:gd name="T21" fmla="*/ 29 h 49"/>
                <a:gd name="T22" fmla="*/ 25 w 33"/>
                <a:gd name="T23" fmla="*/ 28 h 49"/>
                <a:gd name="T24" fmla="*/ 9 w 33"/>
                <a:gd name="T25" fmla="*/ 3 h 49"/>
                <a:gd name="T26" fmla="*/ 9 w 33"/>
                <a:gd name="T27" fmla="*/ 3 h 49"/>
                <a:gd name="T28" fmla="*/ 14 w 33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9">
                  <a:moveTo>
                    <a:pt x="14" y="0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33" y="31"/>
                  </a:lnTo>
                  <a:lnTo>
                    <a:pt x="33" y="33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0" y="43"/>
                  </a:lnTo>
                  <a:lnTo>
                    <a:pt x="2" y="43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5" y="28"/>
                  </a:lnTo>
                  <a:lnTo>
                    <a:pt x="9" y="3"/>
                  </a:lnTo>
                  <a:lnTo>
                    <a:pt x="9" y="3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3648"/>
            <p:cNvSpPr>
              <a:spLocks/>
            </p:cNvSpPr>
            <p:nvPr/>
          </p:nvSpPr>
          <p:spPr bwMode="auto">
            <a:xfrm>
              <a:off x="2743200" y="3738563"/>
              <a:ext cx="58738" cy="71438"/>
            </a:xfrm>
            <a:custGeom>
              <a:avLst/>
              <a:gdLst>
                <a:gd name="T0" fmla="*/ 28 w 37"/>
                <a:gd name="T1" fmla="*/ 0 h 45"/>
                <a:gd name="T2" fmla="*/ 28 w 37"/>
                <a:gd name="T3" fmla="*/ 1 h 45"/>
                <a:gd name="T4" fmla="*/ 31 w 37"/>
                <a:gd name="T5" fmla="*/ 7 h 45"/>
                <a:gd name="T6" fmla="*/ 31 w 37"/>
                <a:gd name="T7" fmla="*/ 7 h 45"/>
                <a:gd name="T8" fmla="*/ 31 w 37"/>
                <a:gd name="T9" fmla="*/ 7 h 45"/>
                <a:gd name="T10" fmla="*/ 28 w 37"/>
                <a:gd name="T11" fmla="*/ 8 h 45"/>
                <a:gd name="T12" fmla="*/ 24 w 37"/>
                <a:gd name="T13" fmla="*/ 10 h 45"/>
                <a:gd name="T14" fmla="*/ 21 w 37"/>
                <a:gd name="T15" fmla="*/ 12 h 45"/>
                <a:gd name="T16" fmla="*/ 17 w 37"/>
                <a:gd name="T17" fmla="*/ 15 h 45"/>
                <a:gd name="T18" fmla="*/ 16 w 37"/>
                <a:gd name="T19" fmla="*/ 17 h 45"/>
                <a:gd name="T20" fmla="*/ 14 w 37"/>
                <a:gd name="T21" fmla="*/ 17 h 45"/>
                <a:gd name="T22" fmla="*/ 16 w 37"/>
                <a:gd name="T23" fmla="*/ 21 h 45"/>
                <a:gd name="T24" fmla="*/ 17 w 37"/>
                <a:gd name="T25" fmla="*/ 21 h 45"/>
                <a:gd name="T26" fmla="*/ 19 w 37"/>
                <a:gd name="T27" fmla="*/ 19 h 45"/>
                <a:gd name="T28" fmla="*/ 23 w 37"/>
                <a:gd name="T29" fmla="*/ 17 h 45"/>
                <a:gd name="T30" fmla="*/ 26 w 37"/>
                <a:gd name="T31" fmla="*/ 14 h 45"/>
                <a:gd name="T32" fmla="*/ 30 w 37"/>
                <a:gd name="T33" fmla="*/ 12 h 45"/>
                <a:gd name="T34" fmla="*/ 33 w 37"/>
                <a:gd name="T35" fmla="*/ 10 h 45"/>
                <a:gd name="T36" fmla="*/ 33 w 37"/>
                <a:gd name="T37" fmla="*/ 10 h 45"/>
                <a:gd name="T38" fmla="*/ 35 w 37"/>
                <a:gd name="T39" fmla="*/ 10 h 45"/>
                <a:gd name="T40" fmla="*/ 37 w 37"/>
                <a:gd name="T41" fmla="*/ 15 h 45"/>
                <a:gd name="T42" fmla="*/ 37 w 37"/>
                <a:gd name="T43" fmla="*/ 15 h 45"/>
                <a:gd name="T44" fmla="*/ 37 w 37"/>
                <a:gd name="T45" fmla="*/ 17 h 45"/>
                <a:gd name="T46" fmla="*/ 33 w 37"/>
                <a:gd name="T47" fmla="*/ 17 h 45"/>
                <a:gd name="T48" fmla="*/ 30 w 37"/>
                <a:gd name="T49" fmla="*/ 21 h 45"/>
                <a:gd name="T50" fmla="*/ 26 w 37"/>
                <a:gd name="T51" fmla="*/ 22 h 45"/>
                <a:gd name="T52" fmla="*/ 23 w 37"/>
                <a:gd name="T53" fmla="*/ 24 h 45"/>
                <a:gd name="T54" fmla="*/ 21 w 37"/>
                <a:gd name="T55" fmla="*/ 26 h 45"/>
                <a:gd name="T56" fmla="*/ 19 w 37"/>
                <a:gd name="T57" fmla="*/ 26 h 45"/>
                <a:gd name="T58" fmla="*/ 21 w 37"/>
                <a:gd name="T59" fmla="*/ 28 h 45"/>
                <a:gd name="T60" fmla="*/ 21 w 37"/>
                <a:gd name="T61" fmla="*/ 29 h 45"/>
                <a:gd name="T62" fmla="*/ 23 w 37"/>
                <a:gd name="T63" fmla="*/ 33 h 45"/>
                <a:gd name="T64" fmla="*/ 24 w 37"/>
                <a:gd name="T65" fmla="*/ 36 h 45"/>
                <a:gd name="T66" fmla="*/ 26 w 37"/>
                <a:gd name="T67" fmla="*/ 38 h 45"/>
                <a:gd name="T68" fmla="*/ 28 w 37"/>
                <a:gd name="T69" fmla="*/ 40 h 45"/>
                <a:gd name="T70" fmla="*/ 28 w 37"/>
                <a:gd name="T71" fmla="*/ 42 h 45"/>
                <a:gd name="T72" fmla="*/ 28 w 37"/>
                <a:gd name="T73" fmla="*/ 42 h 45"/>
                <a:gd name="T74" fmla="*/ 28 w 37"/>
                <a:gd name="T75" fmla="*/ 42 h 45"/>
                <a:gd name="T76" fmla="*/ 24 w 37"/>
                <a:gd name="T77" fmla="*/ 45 h 45"/>
                <a:gd name="T78" fmla="*/ 24 w 37"/>
                <a:gd name="T79" fmla="*/ 45 h 45"/>
                <a:gd name="T80" fmla="*/ 0 w 37"/>
                <a:gd name="T81" fmla="*/ 5 h 45"/>
                <a:gd name="T82" fmla="*/ 0 w 37"/>
                <a:gd name="T83" fmla="*/ 5 h 45"/>
                <a:gd name="T84" fmla="*/ 5 w 37"/>
                <a:gd name="T85" fmla="*/ 1 h 45"/>
                <a:gd name="T86" fmla="*/ 5 w 37"/>
                <a:gd name="T87" fmla="*/ 1 h 45"/>
                <a:gd name="T88" fmla="*/ 5 w 37"/>
                <a:gd name="T89" fmla="*/ 1 h 45"/>
                <a:gd name="T90" fmla="*/ 5 w 37"/>
                <a:gd name="T91" fmla="*/ 3 h 45"/>
                <a:gd name="T92" fmla="*/ 7 w 37"/>
                <a:gd name="T93" fmla="*/ 7 h 45"/>
                <a:gd name="T94" fmla="*/ 9 w 37"/>
                <a:gd name="T95" fmla="*/ 8 h 45"/>
                <a:gd name="T96" fmla="*/ 10 w 37"/>
                <a:gd name="T97" fmla="*/ 10 h 45"/>
                <a:gd name="T98" fmla="*/ 10 w 37"/>
                <a:gd name="T99" fmla="*/ 12 h 45"/>
                <a:gd name="T100" fmla="*/ 12 w 37"/>
                <a:gd name="T101" fmla="*/ 10 h 45"/>
                <a:gd name="T102" fmla="*/ 14 w 37"/>
                <a:gd name="T103" fmla="*/ 8 h 45"/>
                <a:gd name="T104" fmla="*/ 17 w 37"/>
                <a:gd name="T105" fmla="*/ 7 h 45"/>
                <a:gd name="T106" fmla="*/ 21 w 37"/>
                <a:gd name="T107" fmla="*/ 5 h 45"/>
                <a:gd name="T108" fmla="*/ 24 w 37"/>
                <a:gd name="T109" fmla="*/ 3 h 45"/>
                <a:gd name="T110" fmla="*/ 28 w 37"/>
                <a:gd name="T111" fmla="*/ 1 h 45"/>
                <a:gd name="T112" fmla="*/ 28 w 37"/>
                <a:gd name="T1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" h="45">
                  <a:moveTo>
                    <a:pt x="28" y="0"/>
                  </a:moveTo>
                  <a:lnTo>
                    <a:pt x="28" y="1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8" y="8"/>
                  </a:lnTo>
                  <a:lnTo>
                    <a:pt x="24" y="10"/>
                  </a:lnTo>
                  <a:lnTo>
                    <a:pt x="21" y="12"/>
                  </a:lnTo>
                  <a:lnTo>
                    <a:pt x="17" y="15"/>
                  </a:lnTo>
                  <a:lnTo>
                    <a:pt x="16" y="17"/>
                  </a:lnTo>
                  <a:lnTo>
                    <a:pt x="14" y="17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3" y="17"/>
                  </a:lnTo>
                  <a:lnTo>
                    <a:pt x="26" y="14"/>
                  </a:lnTo>
                  <a:lnTo>
                    <a:pt x="30" y="12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7"/>
                  </a:lnTo>
                  <a:lnTo>
                    <a:pt x="33" y="17"/>
                  </a:lnTo>
                  <a:lnTo>
                    <a:pt x="30" y="21"/>
                  </a:lnTo>
                  <a:lnTo>
                    <a:pt x="26" y="22"/>
                  </a:lnTo>
                  <a:lnTo>
                    <a:pt x="23" y="24"/>
                  </a:lnTo>
                  <a:lnTo>
                    <a:pt x="21" y="26"/>
                  </a:lnTo>
                  <a:lnTo>
                    <a:pt x="19" y="26"/>
                  </a:lnTo>
                  <a:lnTo>
                    <a:pt x="21" y="28"/>
                  </a:lnTo>
                  <a:lnTo>
                    <a:pt x="21" y="29"/>
                  </a:lnTo>
                  <a:lnTo>
                    <a:pt x="23" y="33"/>
                  </a:lnTo>
                  <a:lnTo>
                    <a:pt x="24" y="36"/>
                  </a:lnTo>
                  <a:lnTo>
                    <a:pt x="26" y="38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3"/>
                  </a:lnTo>
                  <a:lnTo>
                    <a:pt x="7" y="7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7" y="7"/>
                  </a:lnTo>
                  <a:lnTo>
                    <a:pt x="21" y="5"/>
                  </a:lnTo>
                  <a:lnTo>
                    <a:pt x="24" y="3"/>
                  </a:lnTo>
                  <a:lnTo>
                    <a:pt x="28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6" name="Freeform 3649"/>
            <p:cNvSpPr>
              <a:spLocks/>
            </p:cNvSpPr>
            <p:nvPr/>
          </p:nvSpPr>
          <p:spPr bwMode="auto">
            <a:xfrm>
              <a:off x="2530475" y="3575051"/>
              <a:ext cx="74613" cy="63500"/>
            </a:xfrm>
            <a:custGeom>
              <a:avLst/>
              <a:gdLst>
                <a:gd name="T0" fmla="*/ 1 w 47"/>
                <a:gd name="T1" fmla="*/ 0 h 40"/>
                <a:gd name="T2" fmla="*/ 47 w 47"/>
                <a:gd name="T3" fmla="*/ 12 h 40"/>
                <a:gd name="T4" fmla="*/ 45 w 47"/>
                <a:gd name="T5" fmla="*/ 17 h 40"/>
                <a:gd name="T6" fmla="*/ 43 w 47"/>
                <a:gd name="T7" fmla="*/ 17 h 40"/>
                <a:gd name="T8" fmla="*/ 38 w 47"/>
                <a:gd name="T9" fmla="*/ 15 h 40"/>
                <a:gd name="T10" fmla="*/ 29 w 47"/>
                <a:gd name="T11" fmla="*/ 14 h 40"/>
                <a:gd name="T12" fmla="*/ 26 w 47"/>
                <a:gd name="T13" fmla="*/ 12 h 40"/>
                <a:gd name="T14" fmla="*/ 26 w 47"/>
                <a:gd name="T15" fmla="*/ 15 h 40"/>
                <a:gd name="T16" fmla="*/ 31 w 47"/>
                <a:gd name="T17" fmla="*/ 17 h 40"/>
                <a:gd name="T18" fmla="*/ 36 w 47"/>
                <a:gd name="T19" fmla="*/ 17 h 40"/>
                <a:gd name="T20" fmla="*/ 38 w 47"/>
                <a:gd name="T21" fmla="*/ 19 h 40"/>
                <a:gd name="T22" fmla="*/ 35 w 47"/>
                <a:gd name="T23" fmla="*/ 29 h 40"/>
                <a:gd name="T24" fmla="*/ 35 w 47"/>
                <a:gd name="T25" fmla="*/ 31 h 40"/>
                <a:gd name="T26" fmla="*/ 29 w 47"/>
                <a:gd name="T27" fmla="*/ 29 h 40"/>
                <a:gd name="T28" fmla="*/ 21 w 47"/>
                <a:gd name="T29" fmla="*/ 28 h 40"/>
                <a:gd name="T30" fmla="*/ 12 w 47"/>
                <a:gd name="T31" fmla="*/ 24 h 40"/>
                <a:gd name="T32" fmla="*/ 7 w 47"/>
                <a:gd name="T33" fmla="*/ 24 h 40"/>
                <a:gd name="T34" fmla="*/ 7 w 47"/>
                <a:gd name="T35" fmla="*/ 26 h 40"/>
                <a:gd name="T36" fmla="*/ 7 w 47"/>
                <a:gd name="T37" fmla="*/ 26 h 40"/>
                <a:gd name="T38" fmla="*/ 35 w 47"/>
                <a:gd name="T39" fmla="*/ 35 h 40"/>
                <a:gd name="T40" fmla="*/ 33 w 47"/>
                <a:gd name="T41" fmla="*/ 40 h 40"/>
                <a:gd name="T42" fmla="*/ 1 w 47"/>
                <a:gd name="T43" fmla="*/ 29 h 40"/>
                <a:gd name="T44" fmla="*/ 0 w 47"/>
                <a:gd name="T45" fmla="*/ 28 h 40"/>
                <a:gd name="T46" fmla="*/ 1 w 47"/>
                <a:gd name="T47" fmla="*/ 17 h 40"/>
                <a:gd name="T48" fmla="*/ 1 w 47"/>
                <a:gd name="T49" fmla="*/ 17 h 40"/>
                <a:gd name="T50" fmla="*/ 7 w 47"/>
                <a:gd name="T51" fmla="*/ 17 h 40"/>
                <a:gd name="T52" fmla="*/ 15 w 47"/>
                <a:gd name="T53" fmla="*/ 21 h 40"/>
                <a:gd name="T54" fmla="*/ 26 w 47"/>
                <a:gd name="T55" fmla="*/ 24 h 40"/>
                <a:gd name="T56" fmla="*/ 29 w 47"/>
                <a:gd name="T57" fmla="*/ 24 h 40"/>
                <a:gd name="T58" fmla="*/ 31 w 47"/>
                <a:gd name="T59" fmla="*/ 22 h 40"/>
                <a:gd name="T60" fmla="*/ 29 w 47"/>
                <a:gd name="T61" fmla="*/ 22 h 40"/>
                <a:gd name="T62" fmla="*/ 22 w 47"/>
                <a:gd name="T63" fmla="*/ 19 h 40"/>
                <a:gd name="T64" fmla="*/ 12 w 47"/>
                <a:gd name="T65" fmla="*/ 17 h 40"/>
                <a:gd name="T66" fmla="*/ 3 w 47"/>
                <a:gd name="T67" fmla="*/ 14 h 40"/>
                <a:gd name="T68" fmla="*/ 3 w 47"/>
                <a:gd name="T69" fmla="*/ 14 h 40"/>
                <a:gd name="T70" fmla="*/ 5 w 47"/>
                <a:gd name="T71" fmla="*/ 8 h 40"/>
                <a:gd name="T72" fmla="*/ 8 w 47"/>
                <a:gd name="T73" fmla="*/ 10 h 40"/>
                <a:gd name="T74" fmla="*/ 14 w 47"/>
                <a:gd name="T75" fmla="*/ 12 h 40"/>
                <a:gd name="T76" fmla="*/ 19 w 47"/>
                <a:gd name="T77" fmla="*/ 12 h 40"/>
                <a:gd name="T78" fmla="*/ 17 w 47"/>
                <a:gd name="T79" fmla="*/ 10 h 40"/>
                <a:gd name="T80" fmla="*/ 12 w 47"/>
                <a:gd name="T81" fmla="*/ 8 h 40"/>
                <a:gd name="T82" fmla="*/ 3 w 47"/>
                <a:gd name="T83" fmla="*/ 5 h 40"/>
                <a:gd name="T84" fmla="*/ 0 w 47"/>
                <a:gd name="T85" fmla="*/ 5 h 40"/>
                <a:gd name="T86" fmla="*/ 1 w 47"/>
                <a:gd name="T8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0">
                  <a:moveTo>
                    <a:pt x="1" y="0"/>
                  </a:moveTo>
                  <a:lnTo>
                    <a:pt x="1" y="0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3" y="17"/>
                  </a:lnTo>
                  <a:lnTo>
                    <a:pt x="41" y="15"/>
                  </a:lnTo>
                  <a:lnTo>
                    <a:pt x="38" y="15"/>
                  </a:lnTo>
                  <a:lnTo>
                    <a:pt x="33" y="14"/>
                  </a:lnTo>
                  <a:lnTo>
                    <a:pt x="29" y="14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1" y="17"/>
                  </a:lnTo>
                  <a:lnTo>
                    <a:pt x="35" y="17"/>
                  </a:lnTo>
                  <a:lnTo>
                    <a:pt x="36" y="17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29" y="29"/>
                  </a:lnTo>
                  <a:lnTo>
                    <a:pt x="26" y="29"/>
                  </a:lnTo>
                  <a:lnTo>
                    <a:pt x="21" y="28"/>
                  </a:lnTo>
                  <a:lnTo>
                    <a:pt x="15" y="26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" y="31"/>
                  </a:lnTo>
                  <a:lnTo>
                    <a:pt x="1" y="29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7" y="17"/>
                  </a:lnTo>
                  <a:lnTo>
                    <a:pt x="10" y="19"/>
                  </a:lnTo>
                  <a:lnTo>
                    <a:pt x="15" y="21"/>
                  </a:lnTo>
                  <a:lnTo>
                    <a:pt x="21" y="22"/>
                  </a:lnTo>
                  <a:lnTo>
                    <a:pt x="26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9" y="22"/>
                  </a:lnTo>
                  <a:lnTo>
                    <a:pt x="26" y="21"/>
                  </a:lnTo>
                  <a:lnTo>
                    <a:pt x="22" y="19"/>
                  </a:lnTo>
                  <a:lnTo>
                    <a:pt x="17" y="17"/>
                  </a:lnTo>
                  <a:lnTo>
                    <a:pt x="12" y="17"/>
                  </a:lnTo>
                  <a:lnTo>
                    <a:pt x="7" y="15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8" y="10"/>
                  </a:lnTo>
                  <a:lnTo>
                    <a:pt x="12" y="10"/>
                  </a:lnTo>
                  <a:lnTo>
                    <a:pt x="14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5" y="8"/>
                  </a:lnTo>
                  <a:lnTo>
                    <a:pt x="12" y="8"/>
                  </a:lnTo>
                  <a:lnTo>
                    <a:pt x="8" y="7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3650"/>
            <p:cNvSpPr>
              <a:spLocks/>
            </p:cNvSpPr>
            <p:nvPr/>
          </p:nvSpPr>
          <p:spPr bwMode="auto">
            <a:xfrm>
              <a:off x="2541588" y="3546476"/>
              <a:ext cx="60325" cy="41275"/>
            </a:xfrm>
            <a:custGeom>
              <a:avLst/>
              <a:gdLst>
                <a:gd name="T0" fmla="*/ 19 w 38"/>
                <a:gd name="T1" fmla="*/ 0 h 26"/>
                <a:gd name="T2" fmla="*/ 28 w 38"/>
                <a:gd name="T3" fmla="*/ 2 h 26"/>
                <a:gd name="T4" fmla="*/ 28 w 38"/>
                <a:gd name="T5" fmla="*/ 2 h 26"/>
                <a:gd name="T6" fmla="*/ 26 w 38"/>
                <a:gd name="T7" fmla="*/ 5 h 26"/>
                <a:gd name="T8" fmla="*/ 26 w 38"/>
                <a:gd name="T9" fmla="*/ 9 h 26"/>
                <a:gd name="T10" fmla="*/ 26 w 38"/>
                <a:gd name="T11" fmla="*/ 12 h 26"/>
                <a:gd name="T12" fmla="*/ 29 w 38"/>
                <a:gd name="T13" fmla="*/ 16 h 26"/>
                <a:gd name="T14" fmla="*/ 31 w 38"/>
                <a:gd name="T15" fmla="*/ 19 h 26"/>
                <a:gd name="T16" fmla="*/ 34 w 38"/>
                <a:gd name="T17" fmla="*/ 21 h 26"/>
                <a:gd name="T18" fmla="*/ 38 w 38"/>
                <a:gd name="T19" fmla="*/ 21 h 26"/>
                <a:gd name="T20" fmla="*/ 38 w 38"/>
                <a:gd name="T21" fmla="*/ 23 h 26"/>
                <a:gd name="T22" fmla="*/ 38 w 38"/>
                <a:gd name="T23" fmla="*/ 23 h 26"/>
                <a:gd name="T24" fmla="*/ 34 w 38"/>
                <a:gd name="T25" fmla="*/ 26 h 26"/>
                <a:gd name="T26" fmla="*/ 34 w 38"/>
                <a:gd name="T27" fmla="*/ 26 h 26"/>
                <a:gd name="T28" fmla="*/ 29 w 38"/>
                <a:gd name="T29" fmla="*/ 23 h 26"/>
                <a:gd name="T30" fmla="*/ 24 w 38"/>
                <a:gd name="T31" fmla="*/ 21 h 26"/>
                <a:gd name="T32" fmla="*/ 21 w 38"/>
                <a:gd name="T33" fmla="*/ 16 h 26"/>
                <a:gd name="T34" fmla="*/ 19 w 38"/>
                <a:gd name="T35" fmla="*/ 14 h 26"/>
                <a:gd name="T36" fmla="*/ 17 w 38"/>
                <a:gd name="T37" fmla="*/ 14 h 26"/>
                <a:gd name="T38" fmla="*/ 12 w 38"/>
                <a:gd name="T39" fmla="*/ 16 h 26"/>
                <a:gd name="T40" fmla="*/ 7 w 38"/>
                <a:gd name="T41" fmla="*/ 18 h 26"/>
                <a:gd name="T42" fmla="*/ 0 w 38"/>
                <a:gd name="T43" fmla="*/ 16 h 26"/>
                <a:gd name="T44" fmla="*/ 0 w 38"/>
                <a:gd name="T45" fmla="*/ 16 h 26"/>
                <a:gd name="T46" fmla="*/ 0 w 38"/>
                <a:gd name="T47" fmla="*/ 11 h 26"/>
                <a:gd name="T48" fmla="*/ 0 w 38"/>
                <a:gd name="T49" fmla="*/ 11 h 26"/>
                <a:gd name="T50" fmla="*/ 0 w 38"/>
                <a:gd name="T51" fmla="*/ 11 h 26"/>
                <a:gd name="T52" fmla="*/ 3 w 38"/>
                <a:gd name="T53" fmla="*/ 11 h 26"/>
                <a:gd name="T54" fmla="*/ 7 w 38"/>
                <a:gd name="T55" fmla="*/ 11 h 26"/>
                <a:gd name="T56" fmla="*/ 10 w 38"/>
                <a:gd name="T57" fmla="*/ 11 h 26"/>
                <a:gd name="T58" fmla="*/ 14 w 38"/>
                <a:gd name="T59" fmla="*/ 9 h 26"/>
                <a:gd name="T60" fmla="*/ 17 w 38"/>
                <a:gd name="T61" fmla="*/ 7 h 26"/>
                <a:gd name="T62" fmla="*/ 19 w 38"/>
                <a:gd name="T63" fmla="*/ 4 h 26"/>
                <a:gd name="T64" fmla="*/ 19 w 38"/>
                <a:gd name="T65" fmla="*/ 0 h 26"/>
                <a:gd name="T66" fmla="*/ 19 w 38"/>
                <a:gd name="T6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26">
                  <a:moveTo>
                    <a:pt x="19" y="0"/>
                  </a:moveTo>
                  <a:lnTo>
                    <a:pt x="28" y="2"/>
                  </a:lnTo>
                  <a:lnTo>
                    <a:pt x="28" y="2"/>
                  </a:lnTo>
                  <a:lnTo>
                    <a:pt x="26" y="5"/>
                  </a:lnTo>
                  <a:lnTo>
                    <a:pt x="26" y="9"/>
                  </a:lnTo>
                  <a:lnTo>
                    <a:pt x="26" y="12"/>
                  </a:lnTo>
                  <a:lnTo>
                    <a:pt x="29" y="16"/>
                  </a:lnTo>
                  <a:lnTo>
                    <a:pt x="31" y="19"/>
                  </a:lnTo>
                  <a:lnTo>
                    <a:pt x="34" y="21"/>
                  </a:lnTo>
                  <a:lnTo>
                    <a:pt x="38" y="21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29" y="23"/>
                  </a:lnTo>
                  <a:lnTo>
                    <a:pt x="24" y="21"/>
                  </a:lnTo>
                  <a:lnTo>
                    <a:pt x="21" y="16"/>
                  </a:lnTo>
                  <a:lnTo>
                    <a:pt x="19" y="14"/>
                  </a:lnTo>
                  <a:lnTo>
                    <a:pt x="17" y="14"/>
                  </a:lnTo>
                  <a:lnTo>
                    <a:pt x="12" y="16"/>
                  </a:lnTo>
                  <a:lnTo>
                    <a:pt x="7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14" y="9"/>
                  </a:lnTo>
                  <a:lnTo>
                    <a:pt x="17" y="7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reeform 3651"/>
            <p:cNvSpPr>
              <a:spLocks/>
            </p:cNvSpPr>
            <p:nvPr/>
          </p:nvSpPr>
          <p:spPr bwMode="auto">
            <a:xfrm>
              <a:off x="2078038" y="3832226"/>
              <a:ext cx="25400" cy="25400"/>
            </a:xfrm>
            <a:custGeom>
              <a:avLst/>
              <a:gdLst>
                <a:gd name="T0" fmla="*/ 7 w 16"/>
                <a:gd name="T1" fmla="*/ 0 h 16"/>
                <a:gd name="T2" fmla="*/ 12 w 16"/>
                <a:gd name="T3" fmla="*/ 0 h 16"/>
                <a:gd name="T4" fmla="*/ 16 w 16"/>
                <a:gd name="T5" fmla="*/ 4 h 16"/>
                <a:gd name="T6" fmla="*/ 16 w 16"/>
                <a:gd name="T7" fmla="*/ 9 h 16"/>
                <a:gd name="T8" fmla="*/ 16 w 16"/>
                <a:gd name="T9" fmla="*/ 12 h 16"/>
                <a:gd name="T10" fmla="*/ 12 w 16"/>
                <a:gd name="T11" fmla="*/ 16 h 16"/>
                <a:gd name="T12" fmla="*/ 7 w 16"/>
                <a:gd name="T13" fmla="*/ 16 h 16"/>
                <a:gd name="T14" fmla="*/ 4 w 16"/>
                <a:gd name="T15" fmla="*/ 16 h 16"/>
                <a:gd name="T16" fmla="*/ 0 w 16"/>
                <a:gd name="T17" fmla="*/ 12 h 16"/>
                <a:gd name="T18" fmla="*/ 0 w 16"/>
                <a:gd name="T19" fmla="*/ 9 h 16"/>
                <a:gd name="T20" fmla="*/ 0 w 16"/>
                <a:gd name="T21" fmla="*/ 4 h 16"/>
                <a:gd name="T22" fmla="*/ 4 w 16"/>
                <a:gd name="T23" fmla="*/ 0 h 16"/>
                <a:gd name="T24" fmla="*/ 7 w 16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7" y="0"/>
                  </a:moveTo>
                  <a:lnTo>
                    <a:pt x="12" y="0"/>
                  </a:lnTo>
                  <a:lnTo>
                    <a:pt x="16" y="4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3652"/>
            <p:cNvSpPr>
              <a:spLocks/>
            </p:cNvSpPr>
            <p:nvPr/>
          </p:nvSpPr>
          <p:spPr bwMode="auto">
            <a:xfrm>
              <a:off x="2825750" y="3832226"/>
              <a:ext cx="25400" cy="28575"/>
            </a:xfrm>
            <a:custGeom>
              <a:avLst/>
              <a:gdLst>
                <a:gd name="T0" fmla="*/ 9 w 16"/>
                <a:gd name="T1" fmla="*/ 0 h 18"/>
                <a:gd name="T2" fmla="*/ 13 w 16"/>
                <a:gd name="T3" fmla="*/ 2 h 18"/>
                <a:gd name="T4" fmla="*/ 16 w 16"/>
                <a:gd name="T5" fmla="*/ 4 h 18"/>
                <a:gd name="T6" fmla="*/ 16 w 16"/>
                <a:gd name="T7" fmla="*/ 9 h 18"/>
                <a:gd name="T8" fmla="*/ 16 w 16"/>
                <a:gd name="T9" fmla="*/ 12 h 18"/>
                <a:gd name="T10" fmla="*/ 13 w 16"/>
                <a:gd name="T11" fmla="*/ 16 h 18"/>
                <a:gd name="T12" fmla="*/ 9 w 16"/>
                <a:gd name="T13" fmla="*/ 18 h 18"/>
                <a:gd name="T14" fmla="*/ 4 w 16"/>
                <a:gd name="T15" fmla="*/ 16 h 18"/>
                <a:gd name="T16" fmla="*/ 0 w 16"/>
                <a:gd name="T17" fmla="*/ 12 h 18"/>
                <a:gd name="T18" fmla="*/ 0 w 16"/>
                <a:gd name="T19" fmla="*/ 9 h 18"/>
                <a:gd name="T20" fmla="*/ 0 w 16"/>
                <a:gd name="T21" fmla="*/ 4 h 18"/>
                <a:gd name="T22" fmla="*/ 4 w 16"/>
                <a:gd name="T23" fmla="*/ 2 h 18"/>
                <a:gd name="T24" fmla="*/ 9 w 16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8">
                  <a:moveTo>
                    <a:pt x="9" y="0"/>
                  </a:moveTo>
                  <a:lnTo>
                    <a:pt x="13" y="2"/>
                  </a:lnTo>
                  <a:lnTo>
                    <a:pt x="16" y="4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4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3653"/>
            <p:cNvSpPr>
              <a:spLocks noEditPoints="1"/>
            </p:cNvSpPr>
            <p:nvPr/>
          </p:nvSpPr>
          <p:spPr bwMode="auto">
            <a:xfrm>
              <a:off x="2003425" y="3494088"/>
              <a:ext cx="922338" cy="925513"/>
            </a:xfrm>
            <a:custGeom>
              <a:avLst/>
              <a:gdLst>
                <a:gd name="T0" fmla="*/ 246 w 581"/>
                <a:gd name="T1" fmla="*/ 12 h 583"/>
                <a:gd name="T2" fmla="*/ 162 w 581"/>
                <a:gd name="T3" fmla="*/ 38 h 583"/>
                <a:gd name="T4" fmla="*/ 91 w 581"/>
                <a:gd name="T5" fmla="*/ 91 h 583"/>
                <a:gd name="T6" fmla="*/ 38 w 581"/>
                <a:gd name="T7" fmla="*/ 162 h 583"/>
                <a:gd name="T8" fmla="*/ 10 w 581"/>
                <a:gd name="T9" fmla="*/ 246 h 583"/>
                <a:gd name="T10" fmla="*/ 10 w 581"/>
                <a:gd name="T11" fmla="*/ 335 h 583"/>
                <a:gd name="T12" fmla="*/ 38 w 581"/>
                <a:gd name="T13" fmla="*/ 419 h 583"/>
                <a:gd name="T14" fmla="*/ 91 w 581"/>
                <a:gd name="T15" fmla="*/ 491 h 583"/>
                <a:gd name="T16" fmla="*/ 162 w 581"/>
                <a:gd name="T17" fmla="*/ 543 h 583"/>
                <a:gd name="T18" fmla="*/ 246 w 581"/>
                <a:gd name="T19" fmla="*/ 571 h 583"/>
                <a:gd name="T20" fmla="*/ 335 w 581"/>
                <a:gd name="T21" fmla="*/ 571 h 583"/>
                <a:gd name="T22" fmla="*/ 419 w 581"/>
                <a:gd name="T23" fmla="*/ 545 h 583"/>
                <a:gd name="T24" fmla="*/ 490 w 581"/>
                <a:gd name="T25" fmla="*/ 493 h 583"/>
                <a:gd name="T26" fmla="*/ 543 w 581"/>
                <a:gd name="T27" fmla="*/ 421 h 583"/>
                <a:gd name="T28" fmla="*/ 571 w 581"/>
                <a:gd name="T29" fmla="*/ 337 h 583"/>
                <a:gd name="T30" fmla="*/ 571 w 581"/>
                <a:gd name="T31" fmla="*/ 248 h 583"/>
                <a:gd name="T32" fmla="*/ 543 w 581"/>
                <a:gd name="T33" fmla="*/ 164 h 583"/>
                <a:gd name="T34" fmla="*/ 490 w 581"/>
                <a:gd name="T35" fmla="*/ 91 h 583"/>
                <a:gd name="T36" fmla="*/ 419 w 581"/>
                <a:gd name="T37" fmla="*/ 38 h 583"/>
                <a:gd name="T38" fmla="*/ 335 w 581"/>
                <a:gd name="T39" fmla="*/ 12 h 583"/>
                <a:gd name="T40" fmla="*/ 291 w 581"/>
                <a:gd name="T41" fmla="*/ 0 h 583"/>
                <a:gd name="T42" fmla="*/ 380 w 581"/>
                <a:gd name="T43" fmla="*/ 14 h 583"/>
                <a:gd name="T44" fmla="*/ 463 w 581"/>
                <a:gd name="T45" fmla="*/ 56 h 583"/>
                <a:gd name="T46" fmla="*/ 527 w 581"/>
                <a:gd name="T47" fmla="*/ 121 h 583"/>
                <a:gd name="T48" fmla="*/ 567 w 581"/>
                <a:gd name="T49" fmla="*/ 201 h 583"/>
                <a:gd name="T50" fmla="*/ 581 w 581"/>
                <a:gd name="T51" fmla="*/ 292 h 583"/>
                <a:gd name="T52" fmla="*/ 578 w 581"/>
                <a:gd name="T53" fmla="*/ 337 h 583"/>
                <a:gd name="T54" fmla="*/ 550 w 581"/>
                <a:gd name="T55" fmla="*/ 424 h 583"/>
                <a:gd name="T56" fmla="*/ 496 w 581"/>
                <a:gd name="T57" fmla="*/ 498 h 583"/>
                <a:gd name="T58" fmla="*/ 422 w 581"/>
                <a:gd name="T59" fmla="*/ 552 h 583"/>
                <a:gd name="T60" fmla="*/ 337 w 581"/>
                <a:gd name="T61" fmla="*/ 580 h 583"/>
                <a:gd name="T62" fmla="*/ 244 w 581"/>
                <a:gd name="T63" fmla="*/ 578 h 583"/>
                <a:gd name="T64" fmla="*/ 159 w 581"/>
                <a:gd name="T65" fmla="*/ 550 h 583"/>
                <a:gd name="T66" fmla="*/ 84 w 581"/>
                <a:gd name="T67" fmla="*/ 498 h 583"/>
                <a:gd name="T68" fmla="*/ 31 w 581"/>
                <a:gd name="T69" fmla="*/ 423 h 583"/>
                <a:gd name="T70" fmla="*/ 3 w 581"/>
                <a:gd name="T71" fmla="*/ 337 h 583"/>
                <a:gd name="T72" fmla="*/ 3 w 581"/>
                <a:gd name="T73" fmla="*/ 245 h 583"/>
                <a:gd name="T74" fmla="*/ 31 w 581"/>
                <a:gd name="T75" fmla="*/ 159 h 583"/>
                <a:gd name="T76" fmla="*/ 85 w 581"/>
                <a:gd name="T77" fmla="*/ 86 h 583"/>
                <a:gd name="T78" fmla="*/ 159 w 581"/>
                <a:gd name="T79" fmla="*/ 31 h 583"/>
                <a:gd name="T80" fmla="*/ 244 w 581"/>
                <a:gd name="T81" fmla="*/ 4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81" h="583">
                  <a:moveTo>
                    <a:pt x="291" y="9"/>
                  </a:moveTo>
                  <a:lnTo>
                    <a:pt x="246" y="12"/>
                  </a:lnTo>
                  <a:lnTo>
                    <a:pt x="202" y="21"/>
                  </a:lnTo>
                  <a:lnTo>
                    <a:pt x="162" y="38"/>
                  </a:lnTo>
                  <a:lnTo>
                    <a:pt x="124" y="61"/>
                  </a:lnTo>
                  <a:lnTo>
                    <a:pt x="91" y="91"/>
                  </a:lnTo>
                  <a:lnTo>
                    <a:pt x="61" y="124"/>
                  </a:lnTo>
                  <a:lnTo>
                    <a:pt x="38" y="162"/>
                  </a:lnTo>
                  <a:lnTo>
                    <a:pt x="21" y="203"/>
                  </a:lnTo>
                  <a:lnTo>
                    <a:pt x="10" y="246"/>
                  </a:lnTo>
                  <a:lnTo>
                    <a:pt x="7" y="292"/>
                  </a:lnTo>
                  <a:lnTo>
                    <a:pt x="10" y="335"/>
                  </a:lnTo>
                  <a:lnTo>
                    <a:pt x="21" y="379"/>
                  </a:lnTo>
                  <a:lnTo>
                    <a:pt x="38" y="419"/>
                  </a:lnTo>
                  <a:lnTo>
                    <a:pt x="61" y="458"/>
                  </a:lnTo>
                  <a:lnTo>
                    <a:pt x="91" y="491"/>
                  </a:lnTo>
                  <a:lnTo>
                    <a:pt x="124" y="520"/>
                  </a:lnTo>
                  <a:lnTo>
                    <a:pt x="162" y="543"/>
                  </a:lnTo>
                  <a:lnTo>
                    <a:pt x="202" y="561"/>
                  </a:lnTo>
                  <a:lnTo>
                    <a:pt x="246" y="571"/>
                  </a:lnTo>
                  <a:lnTo>
                    <a:pt x="290" y="575"/>
                  </a:lnTo>
                  <a:lnTo>
                    <a:pt x="335" y="571"/>
                  </a:lnTo>
                  <a:lnTo>
                    <a:pt x="379" y="561"/>
                  </a:lnTo>
                  <a:lnTo>
                    <a:pt x="419" y="545"/>
                  </a:lnTo>
                  <a:lnTo>
                    <a:pt x="456" y="522"/>
                  </a:lnTo>
                  <a:lnTo>
                    <a:pt x="490" y="493"/>
                  </a:lnTo>
                  <a:lnTo>
                    <a:pt x="520" y="458"/>
                  </a:lnTo>
                  <a:lnTo>
                    <a:pt x="543" y="421"/>
                  </a:lnTo>
                  <a:lnTo>
                    <a:pt x="560" y="379"/>
                  </a:lnTo>
                  <a:lnTo>
                    <a:pt x="571" y="337"/>
                  </a:lnTo>
                  <a:lnTo>
                    <a:pt x="574" y="292"/>
                  </a:lnTo>
                  <a:lnTo>
                    <a:pt x="571" y="248"/>
                  </a:lnTo>
                  <a:lnTo>
                    <a:pt x="560" y="204"/>
                  </a:lnTo>
                  <a:lnTo>
                    <a:pt x="543" y="164"/>
                  </a:lnTo>
                  <a:lnTo>
                    <a:pt x="520" y="126"/>
                  </a:lnTo>
                  <a:lnTo>
                    <a:pt x="490" y="91"/>
                  </a:lnTo>
                  <a:lnTo>
                    <a:pt x="457" y="63"/>
                  </a:lnTo>
                  <a:lnTo>
                    <a:pt x="419" y="38"/>
                  </a:lnTo>
                  <a:lnTo>
                    <a:pt x="379" y="23"/>
                  </a:lnTo>
                  <a:lnTo>
                    <a:pt x="335" y="12"/>
                  </a:lnTo>
                  <a:lnTo>
                    <a:pt x="291" y="9"/>
                  </a:lnTo>
                  <a:close/>
                  <a:moveTo>
                    <a:pt x="291" y="0"/>
                  </a:moveTo>
                  <a:lnTo>
                    <a:pt x="337" y="4"/>
                  </a:lnTo>
                  <a:lnTo>
                    <a:pt x="380" y="14"/>
                  </a:lnTo>
                  <a:lnTo>
                    <a:pt x="422" y="31"/>
                  </a:lnTo>
                  <a:lnTo>
                    <a:pt x="463" y="56"/>
                  </a:lnTo>
                  <a:lnTo>
                    <a:pt x="497" y="86"/>
                  </a:lnTo>
                  <a:lnTo>
                    <a:pt x="527" y="121"/>
                  </a:lnTo>
                  <a:lnTo>
                    <a:pt x="550" y="159"/>
                  </a:lnTo>
                  <a:lnTo>
                    <a:pt x="567" y="201"/>
                  </a:lnTo>
                  <a:lnTo>
                    <a:pt x="578" y="246"/>
                  </a:lnTo>
                  <a:lnTo>
                    <a:pt x="581" y="292"/>
                  </a:lnTo>
                  <a:lnTo>
                    <a:pt x="581" y="292"/>
                  </a:lnTo>
                  <a:lnTo>
                    <a:pt x="578" y="337"/>
                  </a:lnTo>
                  <a:lnTo>
                    <a:pt x="567" y="383"/>
                  </a:lnTo>
                  <a:lnTo>
                    <a:pt x="550" y="424"/>
                  </a:lnTo>
                  <a:lnTo>
                    <a:pt x="525" y="463"/>
                  </a:lnTo>
                  <a:lnTo>
                    <a:pt x="496" y="498"/>
                  </a:lnTo>
                  <a:lnTo>
                    <a:pt x="461" y="527"/>
                  </a:lnTo>
                  <a:lnTo>
                    <a:pt x="422" y="552"/>
                  </a:lnTo>
                  <a:lnTo>
                    <a:pt x="380" y="569"/>
                  </a:lnTo>
                  <a:lnTo>
                    <a:pt x="337" y="580"/>
                  </a:lnTo>
                  <a:lnTo>
                    <a:pt x="290" y="583"/>
                  </a:lnTo>
                  <a:lnTo>
                    <a:pt x="244" y="578"/>
                  </a:lnTo>
                  <a:lnTo>
                    <a:pt x="201" y="568"/>
                  </a:lnTo>
                  <a:lnTo>
                    <a:pt x="159" y="550"/>
                  </a:lnTo>
                  <a:lnTo>
                    <a:pt x="119" y="527"/>
                  </a:lnTo>
                  <a:lnTo>
                    <a:pt x="84" y="498"/>
                  </a:lnTo>
                  <a:lnTo>
                    <a:pt x="54" y="461"/>
                  </a:lnTo>
                  <a:lnTo>
                    <a:pt x="31" y="423"/>
                  </a:lnTo>
                  <a:lnTo>
                    <a:pt x="14" y="381"/>
                  </a:lnTo>
                  <a:lnTo>
                    <a:pt x="3" y="337"/>
                  </a:lnTo>
                  <a:lnTo>
                    <a:pt x="0" y="292"/>
                  </a:lnTo>
                  <a:lnTo>
                    <a:pt x="3" y="245"/>
                  </a:lnTo>
                  <a:lnTo>
                    <a:pt x="14" y="201"/>
                  </a:lnTo>
                  <a:lnTo>
                    <a:pt x="31" y="159"/>
                  </a:lnTo>
                  <a:lnTo>
                    <a:pt x="56" y="121"/>
                  </a:lnTo>
                  <a:lnTo>
                    <a:pt x="85" y="86"/>
                  </a:lnTo>
                  <a:lnTo>
                    <a:pt x="120" y="56"/>
                  </a:lnTo>
                  <a:lnTo>
                    <a:pt x="159" y="31"/>
                  </a:lnTo>
                  <a:lnTo>
                    <a:pt x="201" y="14"/>
                  </a:lnTo>
                  <a:lnTo>
                    <a:pt x="244" y="4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3654"/>
            <p:cNvSpPr>
              <a:spLocks/>
            </p:cNvSpPr>
            <p:nvPr/>
          </p:nvSpPr>
          <p:spPr bwMode="auto">
            <a:xfrm>
              <a:off x="2170113" y="4211638"/>
              <a:ext cx="55563" cy="55563"/>
            </a:xfrm>
            <a:custGeom>
              <a:avLst/>
              <a:gdLst>
                <a:gd name="T0" fmla="*/ 21 w 35"/>
                <a:gd name="T1" fmla="*/ 0 h 35"/>
                <a:gd name="T2" fmla="*/ 21 w 35"/>
                <a:gd name="T3" fmla="*/ 0 h 35"/>
                <a:gd name="T4" fmla="*/ 21 w 35"/>
                <a:gd name="T5" fmla="*/ 0 h 35"/>
                <a:gd name="T6" fmla="*/ 22 w 35"/>
                <a:gd name="T7" fmla="*/ 2 h 35"/>
                <a:gd name="T8" fmla="*/ 22 w 35"/>
                <a:gd name="T9" fmla="*/ 2 h 35"/>
                <a:gd name="T10" fmla="*/ 22 w 35"/>
                <a:gd name="T11" fmla="*/ 2 h 35"/>
                <a:gd name="T12" fmla="*/ 22 w 35"/>
                <a:gd name="T13" fmla="*/ 4 h 35"/>
                <a:gd name="T14" fmla="*/ 22 w 35"/>
                <a:gd name="T15" fmla="*/ 4 h 35"/>
                <a:gd name="T16" fmla="*/ 22 w 35"/>
                <a:gd name="T17" fmla="*/ 7 h 35"/>
                <a:gd name="T18" fmla="*/ 21 w 35"/>
                <a:gd name="T19" fmla="*/ 11 h 35"/>
                <a:gd name="T20" fmla="*/ 19 w 35"/>
                <a:gd name="T21" fmla="*/ 16 h 35"/>
                <a:gd name="T22" fmla="*/ 17 w 35"/>
                <a:gd name="T23" fmla="*/ 21 h 35"/>
                <a:gd name="T24" fmla="*/ 17 w 35"/>
                <a:gd name="T25" fmla="*/ 25 h 35"/>
                <a:gd name="T26" fmla="*/ 15 w 35"/>
                <a:gd name="T27" fmla="*/ 27 h 35"/>
                <a:gd name="T28" fmla="*/ 17 w 35"/>
                <a:gd name="T29" fmla="*/ 25 h 35"/>
                <a:gd name="T30" fmla="*/ 19 w 35"/>
                <a:gd name="T31" fmla="*/ 23 h 35"/>
                <a:gd name="T32" fmla="*/ 22 w 35"/>
                <a:gd name="T33" fmla="*/ 20 h 35"/>
                <a:gd name="T34" fmla="*/ 26 w 35"/>
                <a:gd name="T35" fmla="*/ 16 h 35"/>
                <a:gd name="T36" fmla="*/ 28 w 35"/>
                <a:gd name="T37" fmla="*/ 14 h 35"/>
                <a:gd name="T38" fmla="*/ 31 w 35"/>
                <a:gd name="T39" fmla="*/ 11 h 35"/>
                <a:gd name="T40" fmla="*/ 31 w 35"/>
                <a:gd name="T41" fmla="*/ 11 h 35"/>
                <a:gd name="T42" fmla="*/ 31 w 35"/>
                <a:gd name="T43" fmla="*/ 11 h 35"/>
                <a:gd name="T44" fmla="*/ 33 w 35"/>
                <a:gd name="T45" fmla="*/ 11 h 35"/>
                <a:gd name="T46" fmla="*/ 33 w 35"/>
                <a:gd name="T47" fmla="*/ 13 h 35"/>
                <a:gd name="T48" fmla="*/ 33 w 35"/>
                <a:gd name="T49" fmla="*/ 13 h 35"/>
                <a:gd name="T50" fmla="*/ 33 w 35"/>
                <a:gd name="T51" fmla="*/ 13 h 35"/>
                <a:gd name="T52" fmla="*/ 35 w 35"/>
                <a:gd name="T53" fmla="*/ 13 h 35"/>
                <a:gd name="T54" fmla="*/ 12 w 35"/>
                <a:gd name="T55" fmla="*/ 35 h 35"/>
                <a:gd name="T56" fmla="*/ 12 w 35"/>
                <a:gd name="T57" fmla="*/ 35 h 35"/>
                <a:gd name="T58" fmla="*/ 12 w 35"/>
                <a:gd name="T59" fmla="*/ 35 h 35"/>
                <a:gd name="T60" fmla="*/ 10 w 35"/>
                <a:gd name="T61" fmla="*/ 35 h 35"/>
                <a:gd name="T62" fmla="*/ 10 w 35"/>
                <a:gd name="T63" fmla="*/ 34 h 35"/>
                <a:gd name="T64" fmla="*/ 10 w 35"/>
                <a:gd name="T65" fmla="*/ 34 h 35"/>
                <a:gd name="T66" fmla="*/ 10 w 35"/>
                <a:gd name="T67" fmla="*/ 34 h 35"/>
                <a:gd name="T68" fmla="*/ 10 w 35"/>
                <a:gd name="T69" fmla="*/ 32 h 35"/>
                <a:gd name="T70" fmla="*/ 10 w 35"/>
                <a:gd name="T71" fmla="*/ 28 h 35"/>
                <a:gd name="T72" fmla="*/ 12 w 35"/>
                <a:gd name="T73" fmla="*/ 25 h 35"/>
                <a:gd name="T74" fmla="*/ 14 w 35"/>
                <a:gd name="T75" fmla="*/ 20 h 35"/>
                <a:gd name="T76" fmla="*/ 15 w 35"/>
                <a:gd name="T77" fmla="*/ 16 h 35"/>
                <a:gd name="T78" fmla="*/ 17 w 35"/>
                <a:gd name="T79" fmla="*/ 13 h 35"/>
                <a:gd name="T80" fmla="*/ 17 w 35"/>
                <a:gd name="T81" fmla="*/ 9 h 35"/>
                <a:gd name="T82" fmla="*/ 15 w 35"/>
                <a:gd name="T83" fmla="*/ 11 h 35"/>
                <a:gd name="T84" fmla="*/ 14 w 35"/>
                <a:gd name="T85" fmla="*/ 14 h 35"/>
                <a:gd name="T86" fmla="*/ 10 w 35"/>
                <a:gd name="T87" fmla="*/ 16 h 35"/>
                <a:gd name="T88" fmla="*/ 7 w 35"/>
                <a:gd name="T89" fmla="*/ 20 h 35"/>
                <a:gd name="T90" fmla="*/ 5 w 35"/>
                <a:gd name="T91" fmla="*/ 23 h 35"/>
                <a:gd name="T92" fmla="*/ 3 w 35"/>
                <a:gd name="T93" fmla="*/ 25 h 35"/>
                <a:gd name="T94" fmla="*/ 1 w 35"/>
                <a:gd name="T95" fmla="*/ 27 h 35"/>
                <a:gd name="T96" fmla="*/ 1 w 35"/>
                <a:gd name="T97" fmla="*/ 25 h 35"/>
                <a:gd name="T98" fmla="*/ 1 w 35"/>
                <a:gd name="T99" fmla="*/ 25 h 35"/>
                <a:gd name="T100" fmla="*/ 1 w 35"/>
                <a:gd name="T101" fmla="*/ 25 h 35"/>
                <a:gd name="T102" fmla="*/ 0 w 35"/>
                <a:gd name="T103" fmla="*/ 25 h 35"/>
                <a:gd name="T104" fmla="*/ 0 w 35"/>
                <a:gd name="T105" fmla="*/ 25 h 35"/>
                <a:gd name="T106" fmla="*/ 0 w 35"/>
                <a:gd name="T107" fmla="*/ 23 h 35"/>
                <a:gd name="T108" fmla="*/ 0 w 35"/>
                <a:gd name="T109" fmla="*/ 23 h 35"/>
                <a:gd name="T110" fmla="*/ 0 w 35"/>
                <a:gd name="T111" fmla="*/ 23 h 35"/>
                <a:gd name="T112" fmla="*/ 21 w 35"/>
                <a:gd name="T113" fmla="*/ 0 h 35"/>
                <a:gd name="T114" fmla="*/ 21 w 35"/>
                <a:gd name="T1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" h="35"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1" y="11"/>
                  </a:lnTo>
                  <a:lnTo>
                    <a:pt x="19" y="16"/>
                  </a:lnTo>
                  <a:lnTo>
                    <a:pt x="17" y="21"/>
                  </a:lnTo>
                  <a:lnTo>
                    <a:pt x="17" y="25"/>
                  </a:lnTo>
                  <a:lnTo>
                    <a:pt x="15" y="27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2" y="20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3" y="13"/>
                  </a:lnTo>
                  <a:lnTo>
                    <a:pt x="35" y="13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0" y="35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2"/>
                  </a:lnTo>
                  <a:lnTo>
                    <a:pt x="10" y="28"/>
                  </a:lnTo>
                  <a:lnTo>
                    <a:pt x="12" y="25"/>
                  </a:lnTo>
                  <a:lnTo>
                    <a:pt x="14" y="20"/>
                  </a:lnTo>
                  <a:lnTo>
                    <a:pt x="15" y="16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15" y="11"/>
                  </a:lnTo>
                  <a:lnTo>
                    <a:pt x="14" y="14"/>
                  </a:lnTo>
                  <a:lnTo>
                    <a:pt x="10" y="16"/>
                  </a:lnTo>
                  <a:lnTo>
                    <a:pt x="7" y="20"/>
                  </a:lnTo>
                  <a:lnTo>
                    <a:pt x="5" y="23"/>
                  </a:lnTo>
                  <a:lnTo>
                    <a:pt x="3" y="25"/>
                  </a:lnTo>
                  <a:lnTo>
                    <a:pt x="1" y="27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3655"/>
            <p:cNvSpPr>
              <a:spLocks/>
            </p:cNvSpPr>
            <p:nvPr/>
          </p:nvSpPr>
          <p:spPr bwMode="auto">
            <a:xfrm>
              <a:off x="2338388" y="4306888"/>
              <a:ext cx="22225" cy="49213"/>
            </a:xfrm>
            <a:custGeom>
              <a:avLst/>
              <a:gdLst>
                <a:gd name="T0" fmla="*/ 9 w 14"/>
                <a:gd name="T1" fmla="*/ 0 h 31"/>
                <a:gd name="T2" fmla="*/ 9 w 14"/>
                <a:gd name="T3" fmla="*/ 0 h 31"/>
                <a:gd name="T4" fmla="*/ 11 w 14"/>
                <a:gd name="T5" fmla="*/ 0 h 31"/>
                <a:gd name="T6" fmla="*/ 11 w 14"/>
                <a:gd name="T7" fmla="*/ 0 h 31"/>
                <a:gd name="T8" fmla="*/ 12 w 14"/>
                <a:gd name="T9" fmla="*/ 0 h 31"/>
                <a:gd name="T10" fmla="*/ 12 w 14"/>
                <a:gd name="T11" fmla="*/ 0 h 31"/>
                <a:gd name="T12" fmla="*/ 14 w 14"/>
                <a:gd name="T13" fmla="*/ 2 h 31"/>
                <a:gd name="T14" fmla="*/ 5 w 14"/>
                <a:gd name="T15" fmla="*/ 31 h 31"/>
                <a:gd name="T16" fmla="*/ 5 w 14"/>
                <a:gd name="T17" fmla="*/ 31 h 31"/>
                <a:gd name="T18" fmla="*/ 4 w 14"/>
                <a:gd name="T19" fmla="*/ 31 h 31"/>
                <a:gd name="T20" fmla="*/ 4 w 14"/>
                <a:gd name="T21" fmla="*/ 31 h 31"/>
                <a:gd name="T22" fmla="*/ 4 w 14"/>
                <a:gd name="T23" fmla="*/ 31 h 31"/>
                <a:gd name="T24" fmla="*/ 4 w 14"/>
                <a:gd name="T25" fmla="*/ 31 h 31"/>
                <a:gd name="T26" fmla="*/ 2 w 14"/>
                <a:gd name="T27" fmla="*/ 31 h 31"/>
                <a:gd name="T28" fmla="*/ 2 w 14"/>
                <a:gd name="T29" fmla="*/ 31 h 31"/>
                <a:gd name="T30" fmla="*/ 2 w 14"/>
                <a:gd name="T31" fmla="*/ 31 h 31"/>
                <a:gd name="T32" fmla="*/ 0 w 14"/>
                <a:gd name="T33" fmla="*/ 29 h 31"/>
                <a:gd name="T34" fmla="*/ 9 w 14"/>
                <a:gd name="T35" fmla="*/ 0 h 31"/>
                <a:gd name="T36" fmla="*/ 9 w 14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31">
                  <a:moveTo>
                    <a:pt x="9" y="0"/>
                  </a:move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3656"/>
            <p:cNvSpPr>
              <a:spLocks noEditPoints="1"/>
            </p:cNvSpPr>
            <p:nvPr/>
          </p:nvSpPr>
          <p:spPr bwMode="auto">
            <a:xfrm>
              <a:off x="2193925" y="4243388"/>
              <a:ext cx="47625" cy="52388"/>
            </a:xfrm>
            <a:custGeom>
              <a:avLst/>
              <a:gdLst>
                <a:gd name="T0" fmla="*/ 25 w 30"/>
                <a:gd name="T1" fmla="*/ 7 h 33"/>
                <a:gd name="T2" fmla="*/ 25 w 30"/>
                <a:gd name="T3" fmla="*/ 7 h 33"/>
                <a:gd name="T4" fmla="*/ 21 w 30"/>
                <a:gd name="T5" fmla="*/ 8 h 33"/>
                <a:gd name="T6" fmla="*/ 20 w 30"/>
                <a:gd name="T7" fmla="*/ 10 h 33"/>
                <a:gd name="T8" fmla="*/ 16 w 30"/>
                <a:gd name="T9" fmla="*/ 12 h 33"/>
                <a:gd name="T10" fmla="*/ 14 w 30"/>
                <a:gd name="T11" fmla="*/ 14 h 33"/>
                <a:gd name="T12" fmla="*/ 14 w 30"/>
                <a:gd name="T13" fmla="*/ 15 h 33"/>
                <a:gd name="T14" fmla="*/ 14 w 30"/>
                <a:gd name="T15" fmla="*/ 15 h 33"/>
                <a:gd name="T16" fmla="*/ 16 w 30"/>
                <a:gd name="T17" fmla="*/ 17 h 33"/>
                <a:gd name="T18" fmla="*/ 18 w 30"/>
                <a:gd name="T19" fmla="*/ 19 h 33"/>
                <a:gd name="T20" fmla="*/ 20 w 30"/>
                <a:gd name="T21" fmla="*/ 19 h 33"/>
                <a:gd name="T22" fmla="*/ 20 w 30"/>
                <a:gd name="T23" fmla="*/ 19 h 33"/>
                <a:gd name="T24" fmla="*/ 21 w 30"/>
                <a:gd name="T25" fmla="*/ 15 h 33"/>
                <a:gd name="T26" fmla="*/ 23 w 30"/>
                <a:gd name="T27" fmla="*/ 14 h 33"/>
                <a:gd name="T28" fmla="*/ 23 w 30"/>
                <a:gd name="T29" fmla="*/ 10 h 33"/>
                <a:gd name="T30" fmla="*/ 25 w 30"/>
                <a:gd name="T31" fmla="*/ 7 h 33"/>
                <a:gd name="T32" fmla="*/ 25 w 30"/>
                <a:gd name="T33" fmla="*/ 7 h 33"/>
                <a:gd name="T34" fmla="*/ 27 w 30"/>
                <a:gd name="T35" fmla="*/ 0 h 33"/>
                <a:gd name="T36" fmla="*/ 27 w 30"/>
                <a:gd name="T37" fmla="*/ 0 h 33"/>
                <a:gd name="T38" fmla="*/ 28 w 30"/>
                <a:gd name="T39" fmla="*/ 1 h 33"/>
                <a:gd name="T40" fmla="*/ 28 w 30"/>
                <a:gd name="T41" fmla="*/ 1 h 33"/>
                <a:gd name="T42" fmla="*/ 30 w 30"/>
                <a:gd name="T43" fmla="*/ 1 h 33"/>
                <a:gd name="T44" fmla="*/ 30 w 30"/>
                <a:gd name="T45" fmla="*/ 3 h 33"/>
                <a:gd name="T46" fmla="*/ 30 w 30"/>
                <a:gd name="T47" fmla="*/ 3 h 33"/>
                <a:gd name="T48" fmla="*/ 18 w 30"/>
                <a:gd name="T49" fmla="*/ 33 h 33"/>
                <a:gd name="T50" fmla="*/ 18 w 30"/>
                <a:gd name="T51" fmla="*/ 33 h 33"/>
                <a:gd name="T52" fmla="*/ 18 w 30"/>
                <a:gd name="T53" fmla="*/ 33 h 33"/>
                <a:gd name="T54" fmla="*/ 18 w 30"/>
                <a:gd name="T55" fmla="*/ 33 h 33"/>
                <a:gd name="T56" fmla="*/ 16 w 30"/>
                <a:gd name="T57" fmla="*/ 31 h 33"/>
                <a:gd name="T58" fmla="*/ 16 w 30"/>
                <a:gd name="T59" fmla="*/ 31 h 33"/>
                <a:gd name="T60" fmla="*/ 16 w 30"/>
                <a:gd name="T61" fmla="*/ 31 h 33"/>
                <a:gd name="T62" fmla="*/ 14 w 30"/>
                <a:gd name="T63" fmla="*/ 31 h 33"/>
                <a:gd name="T64" fmla="*/ 14 w 30"/>
                <a:gd name="T65" fmla="*/ 29 h 33"/>
                <a:gd name="T66" fmla="*/ 14 w 30"/>
                <a:gd name="T67" fmla="*/ 29 h 33"/>
                <a:gd name="T68" fmla="*/ 16 w 30"/>
                <a:gd name="T69" fmla="*/ 28 h 33"/>
                <a:gd name="T70" fmla="*/ 18 w 30"/>
                <a:gd name="T71" fmla="*/ 24 h 33"/>
                <a:gd name="T72" fmla="*/ 18 w 30"/>
                <a:gd name="T73" fmla="*/ 24 h 33"/>
                <a:gd name="T74" fmla="*/ 16 w 30"/>
                <a:gd name="T75" fmla="*/ 22 h 33"/>
                <a:gd name="T76" fmla="*/ 14 w 30"/>
                <a:gd name="T77" fmla="*/ 21 h 33"/>
                <a:gd name="T78" fmla="*/ 13 w 30"/>
                <a:gd name="T79" fmla="*/ 19 h 33"/>
                <a:gd name="T80" fmla="*/ 11 w 30"/>
                <a:gd name="T81" fmla="*/ 19 h 33"/>
                <a:gd name="T82" fmla="*/ 11 w 30"/>
                <a:gd name="T83" fmla="*/ 17 h 33"/>
                <a:gd name="T84" fmla="*/ 9 w 30"/>
                <a:gd name="T85" fmla="*/ 19 h 33"/>
                <a:gd name="T86" fmla="*/ 7 w 30"/>
                <a:gd name="T87" fmla="*/ 19 h 33"/>
                <a:gd name="T88" fmla="*/ 6 w 30"/>
                <a:gd name="T89" fmla="*/ 21 h 33"/>
                <a:gd name="T90" fmla="*/ 6 w 30"/>
                <a:gd name="T91" fmla="*/ 22 h 33"/>
                <a:gd name="T92" fmla="*/ 4 w 30"/>
                <a:gd name="T93" fmla="*/ 22 h 33"/>
                <a:gd name="T94" fmla="*/ 4 w 30"/>
                <a:gd name="T95" fmla="*/ 22 h 33"/>
                <a:gd name="T96" fmla="*/ 4 w 30"/>
                <a:gd name="T97" fmla="*/ 21 h 33"/>
                <a:gd name="T98" fmla="*/ 2 w 30"/>
                <a:gd name="T99" fmla="*/ 21 h 33"/>
                <a:gd name="T100" fmla="*/ 2 w 30"/>
                <a:gd name="T101" fmla="*/ 21 h 33"/>
                <a:gd name="T102" fmla="*/ 2 w 30"/>
                <a:gd name="T103" fmla="*/ 19 h 33"/>
                <a:gd name="T104" fmla="*/ 0 w 30"/>
                <a:gd name="T105" fmla="*/ 19 h 33"/>
                <a:gd name="T106" fmla="*/ 27 w 30"/>
                <a:gd name="T107" fmla="*/ 0 h 33"/>
                <a:gd name="T108" fmla="*/ 27 w 30"/>
                <a:gd name="T10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" h="33">
                  <a:moveTo>
                    <a:pt x="25" y="7"/>
                  </a:moveTo>
                  <a:lnTo>
                    <a:pt x="25" y="7"/>
                  </a:lnTo>
                  <a:lnTo>
                    <a:pt x="21" y="8"/>
                  </a:lnTo>
                  <a:lnTo>
                    <a:pt x="20" y="10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6" y="17"/>
                  </a:lnTo>
                  <a:lnTo>
                    <a:pt x="18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1" y="15"/>
                  </a:lnTo>
                  <a:lnTo>
                    <a:pt x="23" y="14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5" y="7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6" y="2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2"/>
                  </a:lnTo>
                  <a:lnTo>
                    <a:pt x="14" y="21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17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3657"/>
            <p:cNvSpPr>
              <a:spLocks/>
            </p:cNvSpPr>
            <p:nvPr/>
          </p:nvSpPr>
          <p:spPr bwMode="auto">
            <a:xfrm>
              <a:off x="2266950" y="4278313"/>
              <a:ext cx="44450" cy="52388"/>
            </a:xfrm>
            <a:custGeom>
              <a:avLst/>
              <a:gdLst>
                <a:gd name="T0" fmla="*/ 10 w 28"/>
                <a:gd name="T1" fmla="*/ 0 h 33"/>
                <a:gd name="T2" fmla="*/ 10 w 28"/>
                <a:gd name="T3" fmla="*/ 0 h 33"/>
                <a:gd name="T4" fmla="*/ 12 w 28"/>
                <a:gd name="T5" fmla="*/ 0 h 33"/>
                <a:gd name="T6" fmla="*/ 14 w 28"/>
                <a:gd name="T7" fmla="*/ 2 h 33"/>
                <a:gd name="T8" fmla="*/ 14 w 28"/>
                <a:gd name="T9" fmla="*/ 2 h 33"/>
                <a:gd name="T10" fmla="*/ 7 w 28"/>
                <a:gd name="T11" fmla="*/ 18 h 33"/>
                <a:gd name="T12" fmla="*/ 5 w 28"/>
                <a:gd name="T13" fmla="*/ 21 h 33"/>
                <a:gd name="T14" fmla="*/ 5 w 28"/>
                <a:gd name="T15" fmla="*/ 25 h 33"/>
                <a:gd name="T16" fmla="*/ 5 w 28"/>
                <a:gd name="T17" fmla="*/ 26 h 33"/>
                <a:gd name="T18" fmla="*/ 7 w 28"/>
                <a:gd name="T19" fmla="*/ 28 h 33"/>
                <a:gd name="T20" fmla="*/ 10 w 28"/>
                <a:gd name="T21" fmla="*/ 28 h 33"/>
                <a:gd name="T22" fmla="*/ 12 w 28"/>
                <a:gd name="T23" fmla="*/ 28 h 33"/>
                <a:gd name="T24" fmla="*/ 14 w 28"/>
                <a:gd name="T25" fmla="*/ 26 h 33"/>
                <a:gd name="T26" fmla="*/ 15 w 28"/>
                <a:gd name="T27" fmla="*/ 21 h 33"/>
                <a:gd name="T28" fmla="*/ 24 w 28"/>
                <a:gd name="T29" fmla="*/ 6 h 33"/>
                <a:gd name="T30" fmla="*/ 24 w 28"/>
                <a:gd name="T31" fmla="*/ 6 h 33"/>
                <a:gd name="T32" fmla="*/ 26 w 28"/>
                <a:gd name="T33" fmla="*/ 7 h 33"/>
                <a:gd name="T34" fmla="*/ 28 w 28"/>
                <a:gd name="T35" fmla="*/ 7 h 33"/>
                <a:gd name="T36" fmla="*/ 28 w 28"/>
                <a:gd name="T37" fmla="*/ 7 h 33"/>
                <a:gd name="T38" fmla="*/ 19 w 28"/>
                <a:gd name="T39" fmla="*/ 25 h 33"/>
                <a:gd name="T40" fmla="*/ 17 w 28"/>
                <a:gd name="T41" fmla="*/ 30 h 33"/>
                <a:gd name="T42" fmla="*/ 14 w 28"/>
                <a:gd name="T43" fmla="*/ 32 h 33"/>
                <a:gd name="T44" fmla="*/ 9 w 28"/>
                <a:gd name="T45" fmla="*/ 33 h 33"/>
                <a:gd name="T46" fmla="*/ 5 w 28"/>
                <a:gd name="T47" fmla="*/ 32 h 33"/>
                <a:gd name="T48" fmla="*/ 2 w 28"/>
                <a:gd name="T49" fmla="*/ 30 h 33"/>
                <a:gd name="T50" fmla="*/ 0 w 28"/>
                <a:gd name="T51" fmla="*/ 26 h 33"/>
                <a:gd name="T52" fmla="*/ 0 w 28"/>
                <a:gd name="T53" fmla="*/ 21 h 33"/>
                <a:gd name="T54" fmla="*/ 3 w 28"/>
                <a:gd name="T55" fmla="*/ 16 h 33"/>
                <a:gd name="T56" fmla="*/ 10 w 28"/>
                <a:gd name="T57" fmla="*/ 0 h 33"/>
                <a:gd name="T58" fmla="*/ 10 w 28"/>
                <a:gd name="T5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33">
                  <a:moveTo>
                    <a:pt x="10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7" y="18"/>
                  </a:lnTo>
                  <a:lnTo>
                    <a:pt x="5" y="21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5" y="21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19" y="25"/>
                  </a:lnTo>
                  <a:lnTo>
                    <a:pt x="17" y="30"/>
                  </a:lnTo>
                  <a:lnTo>
                    <a:pt x="14" y="32"/>
                  </a:lnTo>
                  <a:lnTo>
                    <a:pt x="9" y="33"/>
                  </a:lnTo>
                  <a:lnTo>
                    <a:pt x="5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Rectangle 3658"/>
            <p:cNvSpPr>
              <a:spLocks noChangeArrowheads="1"/>
            </p:cNvSpPr>
            <p:nvPr/>
          </p:nvSpPr>
          <p:spPr bwMode="auto">
            <a:xfrm>
              <a:off x="2305050" y="4341813"/>
              <a:ext cx="1588" cy="15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3659"/>
            <p:cNvSpPr>
              <a:spLocks/>
            </p:cNvSpPr>
            <p:nvPr/>
          </p:nvSpPr>
          <p:spPr bwMode="auto">
            <a:xfrm>
              <a:off x="2300288" y="4292601"/>
              <a:ext cx="44450" cy="58738"/>
            </a:xfrm>
            <a:custGeom>
              <a:avLst/>
              <a:gdLst>
                <a:gd name="T0" fmla="*/ 10 w 28"/>
                <a:gd name="T1" fmla="*/ 0 h 37"/>
                <a:gd name="T2" fmla="*/ 10 w 28"/>
                <a:gd name="T3" fmla="*/ 0 h 37"/>
                <a:gd name="T4" fmla="*/ 12 w 28"/>
                <a:gd name="T5" fmla="*/ 2 h 37"/>
                <a:gd name="T6" fmla="*/ 12 w 28"/>
                <a:gd name="T7" fmla="*/ 2 h 37"/>
                <a:gd name="T8" fmla="*/ 14 w 28"/>
                <a:gd name="T9" fmla="*/ 2 h 37"/>
                <a:gd name="T10" fmla="*/ 14 w 28"/>
                <a:gd name="T11" fmla="*/ 2 h 37"/>
                <a:gd name="T12" fmla="*/ 14 w 28"/>
                <a:gd name="T13" fmla="*/ 2 h 37"/>
                <a:gd name="T14" fmla="*/ 14 w 28"/>
                <a:gd name="T15" fmla="*/ 2 h 37"/>
                <a:gd name="T16" fmla="*/ 14 w 28"/>
                <a:gd name="T17" fmla="*/ 4 h 37"/>
                <a:gd name="T18" fmla="*/ 15 w 28"/>
                <a:gd name="T19" fmla="*/ 7 h 37"/>
                <a:gd name="T20" fmla="*/ 15 w 28"/>
                <a:gd name="T21" fmla="*/ 11 h 37"/>
                <a:gd name="T22" fmla="*/ 15 w 28"/>
                <a:gd name="T23" fmla="*/ 16 h 37"/>
                <a:gd name="T24" fmla="*/ 15 w 28"/>
                <a:gd name="T25" fmla="*/ 21 h 37"/>
                <a:gd name="T26" fmla="*/ 17 w 28"/>
                <a:gd name="T27" fmla="*/ 24 h 37"/>
                <a:gd name="T28" fmla="*/ 17 w 28"/>
                <a:gd name="T29" fmla="*/ 26 h 37"/>
                <a:gd name="T30" fmla="*/ 17 w 28"/>
                <a:gd name="T31" fmla="*/ 24 h 37"/>
                <a:gd name="T32" fmla="*/ 19 w 28"/>
                <a:gd name="T33" fmla="*/ 21 h 37"/>
                <a:gd name="T34" fmla="*/ 21 w 28"/>
                <a:gd name="T35" fmla="*/ 17 h 37"/>
                <a:gd name="T36" fmla="*/ 21 w 28"/>
                <a:gd name="T37" fmla="*/ 14 h 37"/>
                <a:gd name="T38" fmla="*/ 22 w 28"/>
                <a:gd name="T39" fmla="*/ 11 h 37"/>
                <a:gd name="T40" fmla="*/ 24 w 28"/>
                <a:gd name="T41" fmla="*/ 7 h 37"/>
                <a:gd name="T42" fmla="*/ 24 w 28"/>
                <a:gd name="T43" fmla="*/ 5 h 37"/>
                <a:gd name="T44" fmla="*/ 24 w 28"/>
                <a:gd name="T45" fmla="*/ 5 h 37"/>
                <a:gd name="T46" fmla="*/ 24 w 28"/>
                <a:gd name="T47" fmla="*/ 5 h 37"/>
                <a:gd name="T48" fmla="*/ 26 w 28"/>
                <a:gd name="T49" fmla="*/ 7 h 37"/>
                <a:gd name="T50" fmla="*/ 26 w 28"/>
                <a:gd name="T51" fmla="*/ 7 h 37"/>
                <a:gd name="T52" fmla="*/ 26 w 28"/>
                <a:gd name="T53" fmla="*/ 7 h 37"/>
                <a:gd name="T54" fmla="*/ 28 w 28"/>
                <a:gd name="T55" fmla="*/ 7 h 37"/>
                <a:gd name="T56" fmla="*/ 28 w 28"/>
                <a:gd name="T57" fmla="*/ 7 h 37"/>
                <a:gd name="T58" fmla="*/ 28 w 28"/>
                <a:gd name="T59" fmla="*/ 7 h 37"/>
                <a:gd name="T60" fmla="*/ 28 w 28"/>
                <a:gd name="T61" fmla="*/ 7 h 37"/>
                <a:gd name="T62" fmla="*/ 17 w 28"/>
                <a:gd name="T63" fmla="*/ 37 h 37"/>
                <a:gd name="T64" fmla="*/ 17 w 28"/>
                <a:gd name="T65" fmla="*/ 37 h 37"/>
                <a:gd name="T66" fmla="*/ 17 w 28"/>
                <a:gd name="T67" fmla="*/ 37 h 37"/>
                <a:gd name="T68" fmla="*/ 17 w 28"/>
                <a:gd name="T69" fmla="*/ 37 h 37"/>
                <a:gd name="T70" fmla="*/ 15 w 28"/>
                <a:gd name="T71" fmla="*/ 37 h 37"/>
                <a:gd name="T72" fmla="*/ 15 w 28"/>
                <a:gd name="T73" fmla="*/ 37 h 37"/>
                <a:gd name="T74" fmla="*/ 14 w 28"/>
                <a:gd name="T75" fmla="*/ 35 h 37"/>
                <a:gd name="T76" fmla="*/ 14 w 28"/>
                <a:gd name="T77" fmla="*/ 35 h 37"/>
                <a:gd name="T78" fmla="*/ 14 w 28"/>
                <a:gd name="T79" fmla="*/ 35 h 37"/>
                <a:gd name="T80" fmla="*/ 14 w 28"/>
                <a:gd name="T81" fmla="*/ 33 h 37"/>
                <a:gd name="T82" fmla="*/ 14 w 28"/>
                <a:gd name="T83" fmla="*/ 31 h 37"/>
                <a:gd name="T84" fmla="*/ 12 w 28"/>
                <a:gd name="T85" fmla="*/ 26 h 37"/>
                <a:gd name="T86" fmla="*/ 12 w 28"/>
                <a:gd name="T87" fmla="*/ 21 h 37"/>
                <a:gd name="T88" fmla="*/ 12 w 28"/>
                <a:gd name="T89" fmla="*/ 16 h 37"/>
                <a:gd name="T90" fmla="*/ 12 w 28"/>
                <a:gd name="T91" fmla="*/ 12 h 37"/>
                <a:gd name="T92" fmla="*/ 12 w 28"/>
                <a:gd name="T93" fmla="*/ 11 h 37"/>
                <a:gd name="T94" fmla="*/ 10 w 28"/>
                <a:gd name="T95" fmla="*/ 12 h 37"/>
                <a:gd name="T96" fmla="*/ 10 w 28"/>
                <a:gd name="T97" fmla="*/ 16 h 37"/>
                <a:gd name="T98" fmla="*/ 8 w 28"/>
                <a:gd name="T99" fmla="*/ 19 h 37"/>
                <a:gd name="T100" fmla="*/ 7 w 28"/>
                <a:gd name="T101" fmla="*/ 24 h 37"/>
                <a:gd name="T102" fmla="*/ 5 w 28"/>
                <a:gd name="T103" fmla="*/ 28 h 37"/>
                <a:gd name="T104" fmla="*/ 3 w 28"/>
                <a:gd name="T105" fmla="*/ 30 h 37"/>
                <a:gd name="T106" fmla="*/ 3 w 28"/>
                <a:gd name="T107" fmla="*/ 31 h 37"/>
                <a:gd name="T108" fmla="*/ 3 w 28"/>
                <a:gd name="T109" fmla="*/ 31 h 37"/>
                <a:gd name="T110" fmla="*/ 3 w 28"/>
                <a:gd name="T111" fmla="*/ 31 h 37"/>
                <a:gd name="T112" fmla="*/ 1 w 28"/>
                <a:gd name="T113" fmla="*/ 31 h 37"/>
                <a:gd name="T114" fmla="*/ 1 w 28"/>
                <a:gd name="T115" fmla="*/ 31 h 37"/>
                <a:gd name="T116" fmla="*/ 0 w 28"/>
                <a:gd name="T117" fmla="*/ 30 h 37"/>
                <a:gd name="T118" fmla="*/ 0 w 28"/>
                <a:gd name="T119" fmla="*/ 30 h 37"/>
                <a:gd name="T120" fmla="*/ 0 w 28"/>
                <a:gd name="T121" fmla="*/ 30 h 37"/>
                <a:gd name="T122" fmla="*/ 10 w 28"/>
                <a:gd name="T123" fmla="*/ 2 h 37"/>
                <a:gd name="T124" fmla="*/ 10 w 28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" h="37">
                  <a:moveTo>
                    <a:pt x="10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6"/>
                  </a:lnTo>
                  <a:lnTo>
                    <a:pt x="15" y="21"/>
                  </a:lnTo>
                  <a:lnTo>
                    <a:pt x="17" y="24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9" y="21"/>
                  </a:lnTo>
                  <a:lnTo>
                    <a:pt x="21" y="17"/>
                  </a:lnTo>
                  <a:lnTo>
                    <a:pt x="21" y="14"/>
                  </a:lnTo>
                  <a:lnTo>
                    <a:pt x="22" y="11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2" y="26"/>
                  </a:lnTo>
                  <a:lnTo>
                    <a:pt x="12" y="21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0" y="12"/>
                  </a:lnTo>
                  <a:lnTo>
                    <a:pt x="10" y="16"/>
                  </a:lnTo>
                  <a:lnTo>
                    <a:pt x="8" y="19"/>
                  </a:lnTo>
                  <a:lnTo>
                    <a:pt x="7" y="24"/>
                  </a:lnTo>
                  <a:lnTo>
                    <a:pt x="5" y="28"/>
                  </a:lnTo>
                  <a:lnTo>
                    <a:pt x="3" y="30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3660"/>
            <p:cNvSpPr>
              <a:spLocks/>
            </p:cNvSpPr>
            <p:nvPr/>
          </p:nvSpPr>
          <p:spPr bwMode="auto">
            <a:xfrm>
              <a:off x="2227263" y="4259263"/>
              <a:ext cx="33338" cy="52388"/>
            </a:xfrm>
            <a:custGeom>
              <a:avLst/>
              <a:gdLst>
                <a:gd name="T0" fmla="*/ 18 w 21"/>
                <a:gd name="T1" fmla="*/ 0 h 33"/>
                <a:gd name="T2" fmla="*/ 18 w 21"/>
                <a:gd name="T3" fmla="*/ 0 h 33"/>
                <a:gd name="T4" fmla="*/ 20 w 21"/>
                <a:gd name="T5" fmla="*/ 0 h 33"/>
                <a:gd name="T6" fmla="*/ 20 w 21"/>
                <a:gd name="T7" fmla="*/ 0 h 33"/>
                <a:gd name="T8" fmla="*/ 21 w 21"/>
                <a:gd name="T9" fmla="*/ 0 h 33"/>
                <a:gd name="T10" fmla="*/ 21 w 21"/>
                <a:gd name="T11" fmla="*/ 2 h 33"/>
                <a:gd name="T12" fmla="*/ 21 w 21"/>
                <a:gd name="T13" fmla="*/ 2 h 33"/>
                <a:gd name="T14" fmla="*/ 21 w 21"/>
                <a:gd name="T15" fmla="*/ 2 h 33"/>
                <a:gd name="T16" fmla="*/ 20 w 21"/>
                <a:gd name="T17" fmla="*/ 5 h 33"/>
                <a:gd name="T18" fmla="*/ 18 w 21"/>
                <a:gd name="T19" fmla="*/ 9 h 33"/>
                <a:gd name="T20" fmla="*/ 14 w 21"/>
                <a:gd name="T21" fmla="*/ 12 h 33"/>
                <a:gd name="T22" fmla="*/ 13 w 21"/>
                <a:gd name="T23" fmla="*/ 18 h 33"/>
                <a:gd name="T24" fmla="*/ 9 w 21"/>
                <a:gd name="T25" fmla="*/ 21 h 33"/>
                <a:gd name="T26" fmla="*/ 7 w 21"/>
                <a:gd name="T27" fmla="*/ 23 h 33"/>
                <a:gd name="T28" fmla="*/ 7 w 21"/>
                <a:gd name="T29" fmla="*/ 25 h 33"/>
                <a:gd name="T30" fmla="*/ 7 w 21"/>
                <a:gd name="T31" fmla="*/ 25 h 33"/>
                <a:gd name="T32" fmla="*/ 11 w 21"/>
                <a:gd name="T33" fmla="*/ 26 h 33"/>
                <a:gd name="T34" fmla="*/ 13 w 21"/>
                <a:gd name="T35" fmla="*/ 28 h 33"/>
                <a:gd name="T36" fmla="*/ 14 w 21"/>
                <a:gd name="T37" fmla="*/ 30 h 33"/>
                <a:gd name="T38" fmla="*/ 16 w 21"/>
                <a:gd name="T39" fmla="*/ 30 h 33"/>
                <a:gd name="T40" fmla="*/ 16 w 21"/>
                <a:gd name="T41" fmla="*/ 30 h 33"/>
                <a:gd name="T42" fmla="*/ 14 w 21"/>
                <a:gd name="T43" fmla="*/ 32 h 33"/>
                <a:gd name="T44" fmla="*/ 14 w 21"/>
                <a:gd name="T45" fmla="*/ 32 h 33"/>
                <a:gd name="T46" fmla="*/ 13 w 21"/>
                <a:gd name="T47" fmla="*/ 33 h 33"/>
                <a:gd name="T48" fmla="*/ 13 w 21"/>
                <a:gd name="T49" fmla="*/ 33 h 33"/>
                <a:gd name="T50" fmla="*/ 0 w 21"/>
                <a:gd name="T51" fmla="*/ 26 h 33"/>
                <a:gd name="T52" fmla="*/ 18 w 21"/>
                <a:gd name="T53" fmla="*/ 0 h 33"/>
                <a:gd name="T54" fmla="*/ 18 w 21"/>
                <a:gd name="T5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33">
                  <a:moveTo>
                    <a:pt x="18" y="0"/>
                  </a:moveTo>
                  <a:lnTo>
                    <a:pt x="18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0" y="5"/>
                  </a:lnTo>
                  <a:lnTo>
                    <a:pt x="18" y="9"/>
                  </a:lnTo>
                  <a:lnTo>
                    <a:pt x="14" y="12"/>
                  </a:lnTo>
                  <a:lnTo>
                    <a:pt x="13" y="18"/>
                  </a:lnTo>
                  <a:lnTo>
                    <a:pt x="9" y="21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11" y="26"/>
                  </a:lnTo>
                  <a:lnTo>
                    <a:pt x="13" y="28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0" y="26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3661"/>
            <p:cNvSpPr>
              <a:spLocks/>
            </p:cNvSpPr>
            <p:nvPr/>
          </p:nvSpPr>
          <p:spPr bwMode="auto">
            <a:xfrm>
              <a:off x="2128838" y="4170363"/>
              <a:ext cx="42863" cy="33338"/>
            </a:xfrm>
            <a:custGeom>
              <a:avLst/>
              <a:gdLst>
                <a:gd name="T0" fmla="*/ 24 w 27"/>
                <a:gd name="T1" fmla="*/ 0 h 21"/>
                <a:gd name="T2" fmla="*/ 24 w 27"/>
                <a:gd name="T3" fmla="*/ 0 h 21"/>
                <a:gd name="T4" fmla="*/ 26 w 27"/>
                <a:gd name="T5" fmla="*/ 0 h 21"/>
                <a:gd name="T6" fmla="*/ 26 w 27"/>
                <a:gd name="T7" fmla="*/ 0 h 21"/>
                <a:gd name="T8" fmla="*/ 26 w 27"/>
                <a:gd name="T9" fmla="*/ 0 h 21"/>
                <a:gd name="T10" fmla="*/ 26 w 27"/>
                <a:gd name="T11" fmla="*/ 2 h 21"/>
                <a:gd name="T12" fmla="*/ 26 w 27"/>
                <a:gd name="T13" fmla="*/ 2 h 21"/>
                <a:gd name="T14" fmla="*/ 27 w 27"/>
                <a:gd name="T15" fmla="*/ 4 h 21"/>
                <a:gd name="T16" fmla="*/ 27 w 27"/>
                <a:gd name="T17" fmla="*/ 4 h 21"/>
                <a:gd name="T18" fmla="*/ 1 w 27"/>
                <a:gd name="T19" fmla="*/ 21 h 21"/>
                <a:gd name="T20" fmla="*/ 1 w 27"/>
                <a:gd name="T21" fmla="*/ 21 h 21"/>
                <a:gd name="T22" fmla="*/ 1 w 27"/>
                <a:gd name="T23" fmla="*/ 21 h 21"/>
                <a:gd name="T24" fmla="*/ 0 w 27"/>
                <a:gd name="T25" fmla="*/ 19 h 21"/>
                <a:gd name="T26" fmla="*/ 0 w 27"/>
                <a:gd name="T27" fmla="*/ 19 h 21"/>
                <a:gd name="T28" fmla="*/ 0 w 27"/>
                <a:gd name="T29" fmla="*/ 18 h 21"/>
                <a:gd name="T30" fmla="*/ 0 w 27"/>
                <a:gd name="T31" fmla="*/ 18 h 21"/>
                <a:gd name="T32" fmla="*/ 24 w 27"/>
                <a:gd name="T33" fmla="*/ 0 h 21"/>
                <a:gd name="T34" fmla="*/ 24 w 27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1">
                  <a:moveTo>
                    <a:pt x="24" y="0"/>
                  </a:move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3662"/>
            <p:cNvSpPr>
              <a:spLocks noEditPoints="1"/>
            </p:cNvSpPr>
            <p:nvPr/>
          </p:nvSpPr>
          <p:spPr bwMode="auto">
            <a:xfrm>
              <a:off x="2828925" y="3976688"/>
              <a:ext cx="52388" cy="36513"/>
            </a:xfrm>
            <a:custGeom>
              <a:avLst/>
              <a:gdLst>
                <a:gd name="T0" fmla="*/ 12 w 33"/>
                <a:gd name="T1" fmla="*/ 5 h 23"/>
                <a:gd name="T2" fmla="*/ 9 w 33"/>
                <a:gd name="T3" fmla="*/ 5 h 23"/>
                <a:gd name="T4" fmla="*/ 5 w 33"/>
                <a:gd name="T5" fmla="*/ 7 h 23"/>
                <a:gd name="T6" fmla="*/ 5 w 33"/>
                <a:gd name="T7" fmla="*/ 10 h 23"/>
                <a:gd name="T8" fmla="*/ 5 w 33"/>
                <a:gd name="T9" fmla="*/ 14 h 23"/>
                <a:gd name="T10" fmla="*/ 7 w 33"/>
                <a:gd name="T11" fmla="*/ 16 h 23"/>
                <a:gd name="T12" fmla="*/ 11 w 33"/>
                <a:gd name="T13" fmla="*/ 17 h 23"/>
                <a:gd name="T14" fmla="*/ 16 w 33"/>
                <a:gd name="T15" fmla="*/ 17 h 23"/>
                <a:gd name="T16" fmla="*/ 21 w 33"/>
                <a:gd name="T17" fmla="*/ 17 h 23"/>
                <a:gd name="T18" fmla="*/ 25 w 33"/>
                <a:gd name="T19" fmla="*/ 17 h 23"/>
                <a:gd name="T20" fmla="*/ 28 w 33"/>
                <a:gd name="T21" fmla="*/ 16 h 23"/>
                <a:gd name="T22" fmla="*/ 28 w 33"/>
                <a:gd name="T23" fmla="*/ 12 h 23"/>
                <a:gd name="T24" fmla="*/ 28 w 33"/>
                <a:gd name="T25" fmla="*/ 10 h 23"/>
                <a:gd name="T26" fmla="*/ 26 w 33"/>
                <a:gd name="T27" fmla="*/ 7 h 23"/>
                <a:gd name="T28" fmla="*/ 23 w 33"/>
                <a:gd name="T29" fmla="*/ 5 h 23"/>
                <a:gd name="T30" fmla="*/ 18 w 33"/>
                <a:gd name="T31" fmla="*/ 5 h 23"/>
                <a:gd name="T32" fmla="*/ 12 w 33"/>
                <a:gd name="T33" fmla="*/ 5 h 23"/>
                <a:gd name="T34" fmla="*/ 18 w 33"/>
                <a:gd name="T35" fmla="*/ 0 h 23"/>
                <a:gd name="T36" fmla="*/ 25 w 33"/>
                <a:gd name="T37" fmla="*/ 2 h 23"/>
                <a:gd name="T38" fmla="*/ 30 w 33"/>
                <a:gd name="T39" fmla="*/ 3 h 23"/>
                <a:gd name="T40" fmla="*/ 32 w 33"/>
                <a:gd name="T41" fmla="*/ 9 h 23"/>
                <a:gd name="T42" fmla="*/ 33 w 33"/>
                <a:gd name="T43" fmla="*/ 12 h 23"/>
                <a:gd name="T44" fmla="*/ 33 w 33"/>
                <a:gd name="T45" fmla="*/ 12 h 23"/>
                <a:gd name="T46" fmla="*/ 33 w 33"/>
                <a:gd name="T47" fmla="*/ 16 h 23"/>
                <a:gd name="T48" fmla="*/ 32 w 33"/>
                <a:gd name="T49" fmla="*/ 17 h 23"/>
                <a:gd name="T50" fmla="*/ 28 w 33"/>
                <a:gd name="T51" fmla="*/ 21 h 23"/>
                <a:gd name="T52" fmla="*/ 23 w 33"/>
                <a:gd name="T53" fmla="*/ 23 h 23"/>
                <a:gd name="T54" fmla="*/ 16 w 33"/>
                <a:gd name="T55" fmla="*/ 23 h 23"/>
                <a:gd name="T56" fmla="*/ 9 w 33"/>
                <a:gd name="T57" fmla="*/ 21 h 23"/>
                <a:gd name="T58" fmla="*/ 5 w 33"/>
                <a:gd name="T59" fmla="*/ 19 h 23"/>
                <a:gd name="T60" fmla="*/ 2 w 33"/>
                <a:gd name="T61" fmla="*/ 16 h 23"/>
                <a:gd name="T62" fmla="*/ 0 w 33"/>
                <a:gd name="T63" fmla="*/ 12 h 23"/>
                <a:gd name="T64" fmla="*/ 0 w 33"/>
                <a:gd name="T65" fmla="*/ 10 h 23"/>
                <a:gd name="T66" fmla="*/ 2 w 33"/>
                <a:gd name="T67" fmla="*/ 7 h 23"/>
                <a:gd name="T68" fmla="*/ 2 w 33"/>
                <a:gd name="T69" fmla="*/ 5 h 23"/>
                <a:gd name="T70" fmla="*/ 5 w 33"/>
                <a:gd name="T71" fmla="*/ 2 h 23"/>
                <a:gd name="T72" fmla="*/ 11 w 33"/>
                <a:gd name="T73" fmla="*/ 0 h 23"/>
                <a:gd name="T74" fmla="*/ 18 w 33"/>
                <a:gd name="T7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23">
                  <a:moveTo>
                    <a:pt x="12" y="5"/>
                  </a:moveTo>
                  <a:lnTo>
                    <a:pt x="9" y="5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4"/>
                  </a:lnTo>
                  <a:lnTo>
                    <a:pt x="7" y="16"/>
                  </a:lnTo>
                  <a:lnTo>
                    <a:pt x="11" y="17"/>
                  </a:lnTo>
                  <a:lnTo>
                    <a:pt x="16" y="17"/>
                  </a:lnTo>
                  <a:lnTo>
                    <a:pt x="21" y="17"/>
                  </a:lnTo>
                  <a:lnTo>
                    <a:pt x="25" y="17"/>
                  </a:lnTo>
                  <a:lnTo>
                    <a:pt x="28" y="16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6" y="7"/>
                  </a:lnTo>
                  <a:lnTo>
                    <a:pt x="23" y="5"/>
                  </a:lnTo>
                  <a:lnTo>
                    <a:pt x="18" y="5"/>
                  </a:lnTo>
                  <a:lnTo>
                    <a:pt x="12" y="5"/>
                  </a:lnTo>
                  <a:close/>
                  <a:moveTo>
                    <a:pt x="18" y="0"/>
                  </a:moveTo>
                  <a:lnTo>
                    <a:pt x="25" y="2"/>
                  </a:lnTo>
                  <a:lnTo>
                    <a:pt x="30" y="3"/>
                  </a:lnTo>
                  <a:lnTo>
                    <a:pt x="32" y="9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6"/>
                  </a:lnTo>
                  <a:lnTo>
                    <a:pt x="32" y="17"/>
                  </a:lnTo>
                  <a:lnTo>
                    <a:pt x="28" y="21"/>
                  </a:lnTo>
                  <a:lnTo>
                    <a:pt x="23" y="23"/>
                  </a:lnTo>
                  <a:lnTo>
                    <a:pt x="16" y="23"/>
                  </a:lnTo>
                  <a:lnTo>
                    <a:pt x="9" y="21"/>
                  </a:lnTo>
                  <a:lnTo>
                    <a:pt x="5" y="19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5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3663"/>
            <p:cNvSpPr>
              <a:spLocks/>
            </p:cNvSpPr>
            <p:nvPr/>
          </p:nvSpPr>
          <p:spPr bwMode="auto">
            <a:xfrm>
              <a:off x="2047875" y="3943351"/>
              <a:ext cx="49213" cy="22225"/>
            </a:xfrm>
            <a:custGeom>
              <a:avLst/>
              <a:gdLst>
                <a:gd name="T0" fmla="*/ 0 w 31"/>
                <a:gd name="T1" fmla="*/ 0 h 14"/>
                <a:gd name="T2" fmla="*/ 31 w 31"/>
                <a:gd name="T3" fmla="*/ 0 h 14"/>
                <a:gd name="T4" fmla="*/ 31 w 31"/>
                <a:gd name="T5" fmla="*/ 14 h 14"/>
                <a:gd name="T6" fmla="*/ 31 w 31"/>
                <a:gd name="T7" fmla="*/ 14 h 14"/>
                <a:gd name="T8" fmla="*/ 30 w 31"/>
                <a:gd name="T9" fmla="*/ 14 h 14"/>
                <a:gd name="T10" fmla="*/ 28 w 31"/>
                <a:gd name="T11" fmla="*/ 14 h 14"/>
                <a:gd name="T12" fmla="*/ 28 w 31"/>
                <a:gd name="T13" fmla="*/ 14 h 14"/>
                <a:gd name="T14" fmla="*/ 26 w 31"/>
                <a:gd name="T15" fmla="*/ 14 h 14"/>
                <a:gd name="T16" fmla="*/ 26 w 31"/>
                <a:gd name="T17" fmla="*/ 14 h 14"/>
                <a:gd name="T18" fmla="*/ 26 w 31"/>
                <a:gd name="T19" fmla="*/ 10 h 14"/>
                <a:gd name="T20" fmla="*/ 26 w 31"/>
                <a:gd name="T21" fmla="*/ 7 h 14"/>
                <a:gd name="T22" fmla="*/ 26 w 31"/>
                <a:gd name="T23" fmla="*/ 5 h 14"/>
                <a:gd name="T24" fmla="*/ 26 w 31"/>
                <a:gd name="T25" fmla="*/ 3 h 14"/>
                <a:gd name="T26" fmla="*/ 26 w 31"/>
                <a:gd name="T27" fmla="*/ 3 h 14"/>
                <a:gd name="T28" fmla="*/ 23 w 31"/>
                <a:gd name="T29" fmla="*/ 3 h 14"/>
                <a:gd name="T30" fmla="*/ 21 w 31"/>
                <a:gd name="T31" fmla="*/ 3 h 14"/>
                <a:gd name="T32" fmla="*/ 19 w 31"/>
                <a:gd name="T33" fmla="*/ 3 h 14"/>
                <a:gd name="T34" fmla="*/ 19 w 31"/>
                <a:gd name="T35" fmla="*/ 5 h 14"/>
                <a:gd name="T36" fmla="*/ 19 w 31"/>
                <a:gd name="T37" fmla="*/ 9 h 14"/>
                <a:gd name="T38" fmla="*/ 19 w 31"/>
                <a:gd name="T39" fmla="*/ 10 h 14"/>
                <a:gd name="T40" fmla="*/ 19 w 31"/>
                <a:gd name="T41" fmla="*/ 12 h 14"/>
                <a:gd name="T42" fmla="*/ 19 w 31"/>
                <a:gd name="T43" fmla="*/ 12 h 14"/>
                <a:gd name="T44" fmla="*/ 17 w 31"/>
                <a:gd name="T45" fmla="*/ 12 h 14"/>
                <a:gd name="T46" fmla="*/ 17 w 31"/>
                <a:gd name="T47" fmla="*/ 12 h 14"/>
                <a:gd name="T48" fmla="*/ 16 w 31"/>
                <a:gd name="T49" fmla="*/ 12 h 14"/>
                <a:gd name="T50" fmla="*/ 16 w 31"/>
                <a:gd name="T51" fmla="*/ 12 h 14"/>
                <a:gd name="T52" fmla="*/ 16 w 31"/>
                <a:gd name="T53" fmla="*/ 12 h 14"/>
                <a:gd name="T54" fmla="*/ 16 w 31"/>
                <a:gd name="T55" fmla="*/ 12 h 14"/>
                <a:gd name="T56" fmla="*/ 14 w 31"/>
                <a:gd name="T57" fmla="*/ 12 h 14"/>
                <a:gd name="T58" fmla="*/ 14 w 31"/>
                <a:gd name="T59" fmla="*/ 12 h 14"/>
                <a:gd name="T60" fmla="*/ 14 w 31"/>
                <a:gd name="T61" fmla="*/ 10 h 14"/>
                <a:gd name="T62" fmla="*/ 14 w 31"/>
                <a:gd name="T63" fmla="*/ 9 h 14"/>
                <a:gd name="T64" fmla="*/ 14 w 31"/>
                <a:gd name="T65" fmla="*/ 5 h 14"/>
                <a:gd name="T66" fmla="*/ 14 w 31"/>
                <a:gd name="T67" fmla="*/ 3 h 14"/>
                <a:gd name="T68" fmla="*/ 12 w 31"/>
                <a:gd name="T69" fmla="*/ 3 h 14"/>
                <a:gd name="T70" fmla="*/ 9 w 31"/>
                <a:gd name="T71" fmla="*/ 3 h 14"/>
                <a:gd name="T72" fmla="*/ 5 w 31"/>
                <a:gd name="T73" fmla="*/ 3 h 14"/>
                <a:gd name="T74" fmla="*/ 3 w 31"/>
                <a:gd name="T75" fmla="*/ 3 h 14"/>
                <a:gd name="T76" fmla="*/ 3 w 31"/>
                <a:gd name="T77" fmla="*/ 5 h 14"/>
                <a:gd name="T78" fmla="*/ 3 w 31"/>
                <a:gd name="T79" fmla="*/ 7 h 14"/>
                <a:gd name="T80" fmla="*/ 3 w 31"/>
                <a:gd name="T81" fmla="*/ 10 h 14"/>
                <a:gd name="T82" fmla="*/ 3 w 31"/>
                <a:gd name="T83" fmla="*/ 14 h 14"/>
                <a:gd name="T84" fmla="*/ 3 w 31"/>
                <a:gd name="T85" fmla="*/ 14 h 14"/>
                <a:gd name="T86" fmla="*/ 3 w 31"/>
                <a:gd name="T87" fmla="*/ 14 h 14"/>
                <a:gd name="T88" fmla="*/ 2 w 31"/>
                <a:gd name="T89" fmla="*/ 14 h 14"/>
                <a:gd name="T90" fmla="*/ 2 w 31"/>
                <a:gd name="T91" fmla="*/ 14 h 14"/>
                <a:gd name="T92" fmla="*/ 2 w 31"/>
                <a:gd name="T93" fmla="*/ 14 h 14"/>
                <a:gd name="T94" fmla="*/ 0 w 31"/>
                <a:gd name="T95" fmla="*/ 14 h 14"/>
                <a:gd name="T96" fmla="*/ 0 w 31"/>
                <a:gd name="T97" fmla="*/ 14 h 14"/>
                <a:gd name="T98" fmla="*/ 0 w 31"/>
                <a:gd name="T99" fmla="*/ 0 h 14"/>
                <a:gd name="T100" fmla="*/ 0 w 31"/>
                <a:gd name="T10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" h="14">
                  <a:moveTo>
                    <a:pt x="0" y="0"/>
                  </a:moveTo>
                  <a:lnTo>
                    <a:pt x="31" y="0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0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0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9" y="9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7" y="12"/>
                  </a:lnTo>
                  <a:lnTo>
                    <a:pt x="17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9" y="3"/>
                  </a:lnTo>
                  <a:lnTo>
                    <a:pt x="5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10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3664"/>
            <p:cNvSpPr>
              <a:spLocks noEditPoints="1"/>
            </p:cNvSpPr>
            <p:nvPr/>
          </p:nvSpPr>
          <p:spPr bwMode="auto">
            <a:xfrm>
              <a:off x="2047875" y="3970338"/>
              <a:ext cx="52388" cy="36513"/>
            </a:xfrm>
            <a:custGeom>
              <a:avLst/>
              <a:gdLst>
                <a:gd name="T0" fmla="*/ 16 w 33"/>
                <a:gd name="T1" fmla="*/ 6 h 23"/>
                <a:gd name="T2" fmla="*/ 10 w 33"/>
                <a:gd name="T3" fmla="*/ 6 h 23"/>
                <a:gd name="T4" fmla="*/ 7 w 33"/>
                <a:gd name="T5" fmla="*/ 7 h 23"/>
                <a:gd name="T6" fmla="*/ 5 w 33"/>
                <a:gd name="T7" fmla="*/ 11 h 23"/>
                <a:gd name="T8" fmla="*/ 5 w 33"/>
                <a:gd name="T9" fmla="*/ 13 h 23"/>
                <a:gd name="T10" fmla="*/ 5 w 33"/>
                <a:gd name="T11" fmla="*/ 16 h 23"/>
                <a:gd name="T12" fmla="*/ 9 w 33"/>
                <a:gd name="T13" fmla="*/ 18 h 23"/>
                <a:gd name="T14" fmla="*/ 12 w 33"/>
                <a:gd name="T15" fmla="*/ 20 h 23"/>
                <a:gd name="T16" fmla="*/ 17 w 33"/>
                <a:gd name="T17" fmla="*/ 20 h 23"/>
                <a:gd name="T18" fmla="*/ 23 w 33"/>
                <a:gd name="T19" fmla="*/ 18 h 23"/>
                <a:gd name="T20" fmla="*/ 26 w 33"/>
                <a:gd name="T21" fmla="*/ 16 h 23"/>
                <a:gd name="T22" fmla="*/ 28 w 33"/>
                <a:gd name="T23" fmla="*/ 14 h 23"/>
                <a:gd name="T24" fmla="*/ 28 w 33"/>
                <a:gd name="T25" fmla="*/ 11 h 23"/>
                <a:gd name="T26" fmla="*/ 28 w 33"/>
                <a:gd name="T27" fmla="*/ 9 h 23"/>
                <a:gd name="T28" fmla="*/ 24 w 33"/>
                <a:gd name="T29" fmla="*/ 7 h 23"/>
                <a:gd name="T30" fmla="*/ 21 w 33"/>
                <a:gd name="T31" fmla="*/ 6 h 23"/>
                <a:gd name="T32" fmla="*/ 16 w 33"/>
                <a:gd name="T33" fmla="*/ 6 h 23"/>
                <a:gd name="T34" fmla="*/ 16 w 33"/>
                <a:gd name="T35" fmla="*/ 0 h 23"/>
                <a:gd name="T36" fmla="*/ 23 w 33"/>
                <a:gd name="T37" fmla="*/ 0 h 23"/>
                <a:gd name="T38" fmla="*/ 28 w 33"/>
                <a:gd name="T39" fmla="*/ 2 h 23"/>
                <a:gd name="T40" fmla="*/ 31 w 33"/>
                <a:gd name="T41" fmla="*/ 6 h 23"/>
                <a:gd name="T42" fmla="*/ 31 w 33"/>
                <a:gd name="T43" fmla="*/ 9 h 23"/>
                <a:gd name="T44" fmla="*/ 33 w 33"/>
                <a:gd name="T45" fmla="*/ 11 h 23"/>
                <a:gd name="T46" fmla="*/ 33 w 33"/>
                <a:gd name="T47" fmla="*/ 14 h 23"/>
                <a:gd name="T48" fmla="*/ 31 w 33"/>
                <a:gd name="T49" fmla="*/ 16 h 23"/>
                <a:gd name="T50" fmla="*/ 28 w 33"/>
                <a:gd name="T51" fmla="*/ 20 h 23"/>
                <a:gd name="T52" fmla="*/ 24 w 33"/>
                <a:gd name="T53" fmla="*/ 23 h 23"/>
                <a:gd name="T54" fmla="*/ 17 w 33"/>
                <a:gd name="T55" fmla="*/ 23 h 23"/>
                <a:gd name="T56" fmla="*/ 10 w 33"/>
                <a:gd name="T57" fmla="*/ 23 h 23"/>
                <a:gd name="T58" fmla="*/ 5 w 33"/>
                <a:gd name="T59" fmla="*/ 21 h 23"/>
                <a:gd name="T60" fmla="*/ 2 w 33"/>
                <a:gd name="T61" fmla="*/ 18 h 23"/>
                <a:gd name="T62" fmla="*/ 0 w 33"/>
                <a:gd name="T63" fmla="*/ 16 h 23"/>
                <a:gd name="T64" fmla="*/ 0 w 33"/>
                <a:gd name="T65" fmla="*/ 14 h 23"/>
                <a:gd name="T66" fmla="*/ 0 w 33"/>
                <a:gd name="T67" fmla="*/ 11 h 23"/>
                <a:gd name="T68" fmla="*/ 2 w 33"/>
                <a:gd name="T69" fmla="*/ 9 h 23"/>
                <a:gd name="T70" fmla="*/ 3 w 33"/>
                <a:gd name="T71" fmla="*/ 4 h 23"/>
                <a:gd name="T72" fmla="*/ 9 w 33"/>
                <a:gd name="T73" fmla="*/ 2 h 23"/>
                <a:gd name="T74" fmla="*/ 16 w 33"/>
                <a:gd name="T7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23">
                  <a:moveTo>
                    <a:pt x="16" y="6"/>
                  </a:moveTo>
                  <a:lnTo>
                    <a:pt x="10" y="6"/>
                  </a:lnTo>
                  <a:lnTo>
                    <a:pt x="7" y="7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6"/>
                  </a:lnTo>
                  <a:lnTo>
                    <a:pt x="9" y="18"/>
                  </a:lnTo>
                  <a:lnTo>
                    <a:pt x="12" y="20"/>
                  </a:lnTo>
                  <a:lnTo>
                    <a:pt x="17" y="20"/>
                  </a:lnTo>
                  <a:lnTo>
                    <a:pt x="23" y="18"/>
                  </a:lnTo>
                  <a:lnTo>
                    <a:pt x="26" y="16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4" y="7"/>
                  </a:lnTo>
                  <a:lnTo>
                    <a:pt x="21" y="6"/>
                  </a:lnTo>
                  <a:lnTo>
                    <a:pt x="16" y="6"/>
                  </a:lnTo>
                  <a:close/>
                  <a:moveTo>
                    <a:pt x="16" y="0"/>
                  </a:moveTo>
                  <a:lnTo>
                    <a:pt x="23" y="0"/>
                  </a:lnTo>
                  <a:lnTo>
                    <a:pt x="28" y="2"/>
                  </a:lnTo>
                  <a:lnTo>
                    <a:pt x="31" y="6"/>
                  </a:lnTo>
                  <a:lnTo>
                    <a:pt x="31" y="9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1" y="16"/>
                  </a:lnTo>
                  <a:lnTo>
                    <a:pt x="28" y="20"/>
                  </a:lnTo>
                  <a:lnTo>
                    <a:pt x="24" y="23"/>
                  </a:lnTo>
                  <a:lnTo>
                    <a:pt x="17" y="23"/>
                  </a:lnTo>
                  <a:lnTo>
                    <a:pt x="10" y="23"/>
                  </a:lnTo>
                  <a:lnTo>
                    <a:pt x="5" y="21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2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3665"/>
            <p:cNvSpPr>
              <a:spLocks/>
            </p:cNvSpPr>
            <p:nvPr/>
          </p:nvSpPr>
          <p:spPr bwMode="auto">
            <a:xfrm>
              <a:off x="2111375" y="4140201"/>
              <a:ext cx="52388" cy="41275"/>
            </a:xfrm>
            <a:custGeom>
              <a:avLst/>
              <a:gdLst>
                <a:gd name="T0" fmla="*/ 23 w 33"/>
                <a:gd name="T1" fmla="*/ 0 h 26"/>
                <a:gd name="T2" fmla="*/ 33 w 33"/>
                <a:gd name="T3" fmla="*/ 16 h 26"/>
                <a:gd name="T4" fmla="*/ 33 w 33"/>
                <a:gd name="T5" fmla="*/ 16 h 26"/>
                <a:gd name="T6" fmla="*/ 33 w 33"/>
                <a:gd name="T7" fmla="*/ 16 h 26"/>
                <a:gd name="T8" fmla="*/ 31 w 33"/>
                <a:gd name="T9" fmla="*/ 16 h 26"/>
                <a:gd name="T10" fmla="*/ 31 w 33"/>
                <a:gd name="T11" fmla="*/ 16 h 26"/>
                <a:gd name="T12" fmla="*/ 31 w 33"/>
                <a:gd name="T13" fmla="*/ 16 h 26"/>
                <a:gd name="T14" fmla="*/ 31 w 33"/>
                <a:gd name="T15" fmla="*/ 17 h 26"/>
                <a:gd name="T16" fmla="*/ 31 w 33"/>
                <a:gd name="T17" fmla="*/ 17 h 26"/>
                <a:gd name="T18" fmla="*/ 30 w 33"/>
                <a:gd name="T19" fmla="*/ 17 h 26"/>
                <a:gd name="T20" fmla="*/ 30 w 33"/>
                <a:gd name="T21" fmla="*/ 17 h 26"/>
                <a:gd name="T22" fmla="*/ 30 w 33"/>
                <a:gd name="T23" fmla="*/ 17 h 26"/>
                <a:gd name="T24" fmla="*/ 28 w 33"/>
                <a:gd name="T25" fmla="*/ 17 h 26"/>
                <a:gd name="T26" fmla="*/ 28 w 33"/>
                <a:gd name="T27" fmla="*/ 16 h 26"/>
                <a:gd name="T28" fmla="*/ 26 w 33"/>
                <a:gd name="T29" fmla="*/ 14 h 26"/>
                <a:gd name="T30" fmla="*/ 24 w 33"/>
                <a:gd name="T31" fmla="*/ 12 h 26"/>
                <a:gd name="T32" fmla="*/ 24 w 33"/>
                <a:gd name="T33" fmla="*/ 12 h 26"/>
                <a:gd name="T34" fmla="*/ 21 w 33"/>
                <a:gd name="T35" fmla="*/ 14 h 26"/>
                <a:gd name="T36" fmla="*/ 17 w 33"/>
                <a:gd name="T37" fmla="*/ 17 h 26"/>
                <a:gd name="T38" fmla="*/ 14 w 33"/>
                <a:gd name="T39" fmla="*/ 19 h 26"/>
                <a:gd name="T40" fmla="*/ 11 w 33"/>
                <a:gd name="T41" fmla="*/ 23 h 26"/>
                <a:gd name="T42" fmla="*/ 5 w 33"/>
                <a:gd name="T43" fmla="*/ 24 h 26"/>
                <a:gd name="T44" fmla="*/ 4 w 33"/>
                <a:gd name="T45" fmla="*/ 26 h 26"/>
                <a:gd name="T46" fmla="*/ 2 w 33"/>
                <a:gd name="T47" fmla="*/ 26 h 26"/>
                <a:gd name="T48" fmla="*/ 2 w 33"/>
                <a:gd name="T49" fmla="*/ 26 h 26"/>
                <a:gd name="T50" fmla="*/ 2 w 33"/>
                <a:gd name="T51" fmla="*/ 24 h 26"/>
                <a:gd name="T52" fmla="*/ 0 w 33"/>
                <a:gd name="T53" fmla="*/ 23 h 26"/>
                <a:gd name="T54" fmla="*/ 0 w 33"/>
                <a:gd name="T55" fmla="*/ 23 h 26"/>
                <a:gd name="T56" fmla="*/ 2 w 33"/>
                <a:gd name="T57" fmla="*/ 23 h 26"/>
                <a:gd name="T58" fmla="*/ 4 w 33"/>
                <a:gd name="T59" fmla="*/ 21 h 26"/>
                <a:gd name="T60" fmla="*/ 7 w 33"/>
                <a:gd name="T61" fmla="*/ 19 h 26"/>
                <a:gd name="T62" fmla="*/ 12 w 33"/>
                <a:gd name="T63" fmla="*/ 16 h 26"/>
                <a:gd name="T64" fmla="*/ 16 w 33"/>
                <a:gd name="T65" fmla="*/ 14 h 26"/>
                <a:gd name="T66" fmla="*/ 19 w 33"/>
                <a:gd name="T67" fmla="*/ 10 h 26"/>
                <a:gd name="T68" fmla="*/ 23 w 33"/>
                <a:gd name="T69" fmla="*/ 9 h 26"/>
                <a:gd name="T70" fmla="*/ 23 w 33"/>
                <a:gd name="T71" fmla="*/ 9 h 26"/>
                <a:gd name="T72" fmla="*/ 23 w 33"/>
                <a:gd name="T73" fmla="*/ 7 h 26"/>
                <a:gd name="T74" fmla="*/ 21 w 33"/>
                <a:gd name="T75" fmla="*/ 5 h 26"/>
                <a:gd name="T76" fmla="*/ 19 w 33"/>
                <a:gd name="T77" fmla="*/ 3 h 26"/>
                <a:gd name="T78" fmla="*/ 19 w 33"/>
                <a:gd name="T79" fmla="*/ 3 h 26"/>
                <a:gd name="T80" fmla="*/ 19 w 33"/>
                <a:gd name="T81" fmla="*/ 3 h 26"/>
                <a:gd name="T82" fmla="*/ 19 w 33"/>
                <a:gd name="T83" fmla="*/ 2 h 26"/>
                <a:gd name="T84" fmla="*/ 21 w 33"/>
                <a:gd name="T85" fmla="*/ 2 h 26"/>
                <a:gd name="T86" fmla="*/ 21 w 33"/>
                <a:gd name="T87" fmla="*/ 2 h 26"/>
                <a:gd name="T88" fmla="*/ 21 w 33"/>
                <a:gd name="T89" fmla="*/ 2 h 26"/>
                <a:gd name="T90" fmla="*/ 21 w 33"/>
                <a:gd name="T91" fmla="*/ 2 h 26"/>
                <a:gd name="T92" fmla="*/ 23 w 33"/>
                <a:gd name="T93" fmla="*/ 2 h 26"/>
                <a:gd name="T94" fmla="*/ 23 w 33"/>
                <a:gd name="T95" fmla="*/ 0 h 26"/>
                <a:gd name="T96" fmla="*/ 23 w 33"/>
                <a:gd name="T9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26">
                  <a:moveTo>
                    <a:pt x="23" y="0"/>
                  </a:moveTo>
                  <a:lnTo>
                    <a:pt x="33" y="16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6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1" y="14"/>
                  </a:lnTo>
                  <a:lnTo>
                    <a:pt x="17" y="17"/>
                  </a:lnTo>
                  <a:lnTo>
                    <a:pt x="14" y="19"/>
                  </a:lnTo>
                  <a:lnTo>
                    <a:pt x="11" y="23"/>
                  </a:lnTo>
                  <a:lnTo>
                    <a:pt x="5" y="24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7" y="19"/>
                  </a:lnTo>
                  <a:lnTo>
                    <a:pt x="12" y="16"/>
                  </a:lnTo>
                  <a:lnTo>
                    <a:pt x="16" y="14"/>
                  </a:lnTo>
                  <a:lnTo>
                    <a:pt x="19" y="10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3666"/>
            <p:cNvSpPr>
              <a:spLocks/>
            </p:cNvSpPr>
            <p:nvPr/>
          </p:nvSpPr>
          <p:spPr bwMode="auto">
            <a:xfrm>
              <a:off x="2052638" y="4010026"/>
              <a:ext cx="53975" cy="38100"/>
            </a:xfrm>
            <a:custGeom>
              <a:avLst/>
              <a:gdLst>
                <a:gd name="T0" fmla="*/ 30 w 34"/>
                <a:gd name="T1" fmla="*/ 0 h 24"/>
                <a:gd name="T2" fmla="*/ 30 w 34"/>
                <a:gd name="T3" fmla="*/ 2 h 24"/>
                <a:gd name="T4" fmla="*/ 30 w 34"/>
                <a:gd name="T5" fmla="*/ 3 h 24"/>
                <a:gd name="T6" fmla="*/ 32 w 34"/>
                <a:gd name="T7" fmla="*/ 5 h 24"/>
                <a:gd name="T8" fmla="*/ 32 w 34"/>
                <a:gd name="T9" fmla="*/ 5 h 24"/>
                <a:gd name="T10" fmla="*/ 14 w 34"/>
                <a:gd name="T11" fmla="*/ 9 h 24"/>
                <a:gd name="T12" fmla="*/ 9 w 34"/>
                <a:gd name="T13" fmla="*/ 9 h 24"/>
                <a:gd name="T14" fmla="*/ 7 w 34"/>
                <a:gd name="T15" fmla="*/ 10 h 24"/>
                <a:gd name="T16" fmla="*/ 6 w 34"/>
                <a:gd name="T17" fmla="*/ 12 h 24"/>
                <a:gd name="T18" fmla="*/ 6 w 34"/>
                <a:gd name="T19" fmla="*/ 16 h 24"/>
                <a:gd name="T20" fmla="*/ 6 w 34"/>
                <a:gd name="T21" fmla="*/ 17 h 24"/>
                <a:gd name="T22" fmla="*/ 7 w 34"/>
                <a:gd name="T23" fmla="*/ 19 h 24"/>
                <a:gd name="T24" fmla="*/ 11 w 34"/>
                <a:gd name="T25" fmla="*/ 19 h 24"/>
                <a:gd name="T26" fmla="*/ 16 w 34"/>
                <a:gd name="T27" fmla="*/ 19 h 24"/>
                <a:gd name="T28" fmla="*/ 34 w 34"/>
                <a:gd name="T29" fmla="*/ 16 h 24"/>
                <a:gd name="T30" fmla="*/ 34 w 34"/>
                <a:gd name="T31" fmla="*/ 16 h 24"/>
                <a:gd name="T32" fmla="*/ 34 w 34"/>
                <a:gd name="T33" fmla="*/ 17 h 24"/>
                <a:gd name="T34" fmla="*/ 34 w 34"/>
                <a:gd name="T35" fmla="*/ 19 h 24"/>
                <a:gd name="T36" fmla="*/ 34 w 34"/>
                <a:gd name="T37" fmla="*/ 19 h 24"/>
                <a:gd name="T38" fmla="*/ 16 w 34"/>
                <a:gd name="T39" fmla="*/ 23 h 24"/>
                <a:gd name="T40" fmla="*/ 11 w 34"/>
                <a:gd name="T41" fmla="*/ 24 h 24"/>
                <a:gd name="T42" fmla="*/ 6 w 34"/>
                <a:gd name="T43" fmla="*/ 23 h 24"/>
                <a:gd name="T44" fmla="*/ 2 w 34"/>
                <a:gd name="T45" fmla="*/ 21 h 24"/>
                <a:gd name="T46" fmla="*/ 0 w 34"/>
                <a:gd name="T47" fmla="*/ 16 h 24"/>
                <a:gd name="T48" fmla="*/ 0 w 34"/>
                <a:gd name="T49" fmla="*/ 12 h 24"/>
                <a:gd name="T50" fmla="*/ 2 w 34"/>
                <a:gd name="T51" fmla="*/ 9 h 24"/>
                <a:gd name="T52" fmla="*/ 7 w 34"/>
                <a:gd name="T53" fmla="*/ 5 h 24"/>
                <a:gd name="T54" fmla="*/ 13 w 34"/>
                <a:gd name="T55" fmla="*/ 3 h 24"/>
                <a:gd name="T56" fmla="*/ 30 w 34"/>
                <a:gd name="T57" fmla="*/ 2 h 24"/>
                <a:gd name="T58" fmla="*/ 30 w 34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24">
                  <a:moveTo>
                    <a:pt x="30" y="0"/>
                  </a:moveTo>
                  <a:lnTo>
                    <a:pt x="30" y="2"/>
                  </a:lnTo>
                  <a:lnTo>
                    <a:pt x="30" y="3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14" y="9"/>
                  </a:lnTo>
                  <a:lnTo>
                    <a:pt x="9" y="9"/>
                  </a:lnTo>
                  <a:lnTo>
                    <a:pt x="7" y="10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7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6" y="19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16" y="23"/>
                  </a:lnTo>
                  <a:lnTo>
                    <a:pt x="11" y="24"/>
                  </a:lnTo>
                  <a:lnTo>
                    <a:pt x="6" y="23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9"/>
                  </a:lnTo>
                  <a:lnTo>
                    <a:pt x="7" y="5"/>
                  </a:lnTo>
                  <a:lnTo>
                    <a:pt x="13" y="3"/>
                  </a:lnTo>
                  <a:lnTo>
                    <a:pt x="30" y="2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4" name="Freeform 3667"/>
            <p:cNvSpPr>
              <a:spLocks/>
            </p:cNvSpPr>
            <p:nvPr/>
          </p:nvSpPr>
          <p:spPr bwMode="auto">
            <a:xfrm>
              <a:off x="2047875" y="3905251"/>
              <a:ext cx="52388" cy="30163"/>
            </a:xfrm>
            <a:custGeom>
              <a:avLst/>
              <a:gdLst>
                <a:gd name="T0" fmla="*/ 2 w 33"/>
                <a:gd name="T1" fmla="*/ 0 h 19"/>
                <a:gd name="T2" fmla="*/ 3 w 33"/>
                <a:gd name="T3" fmla="*/ 0 h 19"/>
                <a:gd name="T4" fmla="*/ 5 w 33"/>
                <a:gd name="T5" fmla="*/ 1 h 19"/>
                <a:gd name="T6" fmla="*/ 7 w 33"/>
                <a:gd name="T7" fmla="*/ 1 h 19"/>
                <a:gd name="T8" fmla="*/ 7 w 33"/>
                <a:gd name="T9" fmla="*/ 1 h 19"/>
                <a:gd name="T10" fmla="*/ 7 w 33"/>
                <a:gd name="T11" fmla="*/ 1 h 19"/>
                <a:gd name="T12" fmla="*/ 5 w 33"/>
                <a:gd name="T13" fmla="*/ 5 h 19"/>
                <a:gd name="T14" fmla="*/ 5 w 33"/>
                <a:gd name="T15" fmla="*/ 7 h 19"/>
                <a:gd name="T16" fmla="*/ 5 w 33"/>
                <a:gd name="T17" fmla="*/ 10 h 19"/>
                <a:gd name="T18" fmla="*/ 5 w 33"/>
                <a:gd name="T19" fmla="*/ 12 h 19"/>
                <a:gd name="T20" fmla="*/ 7 w 33"/>
                <a:gd name="T21" fmla="*/ 12 h 19"/>
                <a:gd name="T22" fmla="*/ 9 w 33"/>
                <a:gd name="T23" fmla="*/ 13 h 19"/>
                <a:gd name="T24" fmla="*/ 12 w 33"/>
                <a:gd name="T25" fmla="*/ 13 h 19"/>
                <a:gd name="T26" fmla="*/ 12 w 33"/>
                <a:gd name="T27" fmla="*/ 12 h 19"/>
                <a:gd name="T28" fmla="*/ 14 w 33"/>
                <a:gd name="T29" fmla="*/ 12 h 19"/>
                <a:gd name="T30" fmla="*/ 16 w 33"/>
                <a:gd name="T31" fmla="*/ 8 h 19"/>
                <a:gd name="T32" fmla="*/ 17 w 33"/>
                <a:gd name="T33" fmla="*/ 7 h 19"/>
                <a:gd name="T34" fmla="*/ 17 w 33"/>
                <a:gd name="T35" fmla="*/ 5 h 19"/>
                <a:gd name="T36" fmla="*/ 19 w 33"/>
                <a:gd name="T37" fmla="*/ 3 h 19"/>
                <a:gd name="T38" fmla="*/ 23 w 33"/>
                <a:gd name="T39" fmla="*/ 3 h 19"/>
                <a:gd name="T40" fmla="*/ 24 w 33"/>
                <a:gd name="T41" fmla="*/ 3 h 19"/>
                <a:gd name="T42" fmla="*/ 28 w 33"/>
                <a:gd name="T43" fmla="*/ 3 h 19"/>
                <a:gd name="T44" fmla="*/ 31 w 33"/>
                <a:gd name="T45" fmla="*/ 5 h 19"/>
                <a:gd name="T46" fmla="*/ 33 w 33"/>
                <a:gd name="T47" fmla="*/ 8 h 19"/>
                <a:gd name="T48" fmla="*/ 33 w 33"/>
                <a:gd name="T49" fmla="*/ 12 h 19"/>
                <a:gd name="T50" fmla="*/ 31 w 33"/>
                <a:gd name="T51" fmla="*/ 15 h 19"/>
                <a:gd name="T52" fmla="*/ 31 w 33"/>
                <a:gd name="T53" fmla="*/ 19 h 19"/>
                <a:gd name="T54" fmla="*/ 31 w 33"/>
                <a:gd name="T55" fmla="*/ 19 h 19"/>
                <a:gd name="T56" fmla="*/ 30 w 33"/>
                <a:gd name="T57" fmla="*/ 19 h 19"/>
                <a:gd name="T58" fmla="*/ 26 w 33"/>
                <a:gd name="T59" fmla="*/ 17 h 19"/>
                <a:gd name="T60" fmla="*/ 26 w 33"/>
                <a:gd name="T61" fmla="*/ 17 h 19"/>
                <a:gd name="T62" fmla="*/ 26 w 33"/>
                <a:gd name="T63" fmla="*/ 17 h 19"/>
                <a:gd name="T64" fmla="*/ 28 w 33"/>
                <a:gd name="T65" fmla="*/ 15 h 19"/>
                <a:gd name="T66" fmla="*/ 28 w 33"/>
                <a:gd name="T67" fmla="*/ 12 h 19"/>
                <a:gd name="T68" fmla="*/ 28 w 33"/>
                <a:gd name="T69" fmla="*/ 10 h 19"/>
                <a:gd name="T70" fmla="*/ 28 w 33"/>
                <a:gd name="T71" fmla="*/ 8 h 19"/>
                <a:gd name="T72" fmla="*/ 26 w 33"/>
                <a:gd name="T73" fmla="*/ 8 h 19"/>
                <a:gd name="T74" fmla="*/ 24 w 33"/>
                <a:gd name="T75" fmla="*/ 7 h 19"/>
                <a:gd name="T76" fmla="*/ 23 w 33"/>
                <a:gd name="T77" fmla="*/ 7 h 19"/>
                <a:gd name="T78" fmla="*/ 23 w 33"/>
                <a:gd name="T79" fmla="*/ 8 h 19"/>
                <a:gd name="T80" fmla="*/ 21 w 33"/>
                <a:gd name="T81" fmla="*/ 8 h 19"/>
                <a:gd name="T82" fmla="*/ 19 w 33"/>
                <a:gd name="T83" fmla="*/ 10 h 19"/>
                <a:gd name="T84" fmla="*/ 19 w 33"/>
                <a:gd name="T85" fmla="*/ 12 h 19"/>
                <a:gd name="T86" fmla="*/ 17 w 33"/>
                <a:gd name="T87" fmla="*/ 15 h 19"/>
                <a:gd name="T88" fmla="*/ 16 w 33"/>
                <a:gd name="T89" fmla="*/ 17 h 19"/>
                <a:gd name="T90" fmla="*/ 12 w 33"/>
                <a:gd name="T91" fmla="*/ 17 h 19"/>
                <a:gd name="T92" fmla="*/ 9 w 33"/>
                <a:gd name="T93" fmla="*/ 17 h 19"/>
                <a:gd name="T94" fmla="*/ 5 w 33"/>
                <a:gd name="T95" fmla="*/ 17 h 19"/>
                <a:gd name="T96" fmla="*/ 2 w 33"/>
                <a:gd name="T97" fmla="*/ 15 h 19"/>
                <a:gd name="T98" fmla="*/ 0 w 33"/>
                <a:gd name="T99" fmla="*/ 12 h 19"/>
                <a:gd name="T100" fmla="*/ 0 w 33"/>
                <a:gd name="T101" fmla="*/ 7 h 19"/>
                <a:gd name="T102" fmla="*/ 0 w 33"/>
                <a:gd name="T103" fmla="*/ 7 h 19"/>
                <a:gd name="T104" fmla="*/ 0 w 33"/>
                <a:gd name="T105" fmla="*/ 5 h 19"/>
                <a:gd name="T106" fmla="*/ 2 w 33"/>
                <a:gd name="T107" fmla="*/ 3 h 19"/>
                <a:gd name="T108" fmla="*/ 2 w 33"/>
                <a:gd name="T109" fmla="*/ 1 h 19"/>
                <a:gd name="T110" fmla="*/ 2 w 33"/>
                <a:gd name="T111" fmla="*/ 0 h 19"/>
                <a:gd name="T112" fmla="*/ 2 w 33"/>
                <a:gd name="T1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8" y="3"/>
                  </a:lnTo>
                  <a:lnTo>
                    <a:pt x="31" y="5"/>
                  </a:lnTo>
                  <a:lnTo>
                    <a:pt x="33" y="8"/>
                  </a:lnTo>
                  <a:lnTo>
                    <a:pt x="33" y="12"/>
                  </a:lnTo>
                  <a:lnTo>
                    <a:pt x="31" y="15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0" y="19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23" y="7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7" y="15"/>
                  </a:lnTo>
                  <a:lnTo>
                    <a:pt x="16" y="17"/>
                  </a:lnTo>
                  <a:lnTo>
                    <a:pt x="12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3668"/>
            <p:cNvSpPr>
              <a:spLocks/>
            </p:cNvSpPr>
            <p:nvPr/>
          </p:nvSpPr>
          <p:spPr bwMode="auto">
            <a:xfrm>
              <a:off x="2832100" y="3940176"/>
              <a:ext cx="49213" cy="30163"/>
            </a:xfrm>
            <a:custGeom>
              <a:avLst/>
              <a:gdLst>
                <a:gd name="T0" fmla="*/ 30 w 31"/>
                <a:gd name="T1" fmla="*/ 0 h 19"/>
                <a:gd name="T2" fmla="*/ 31 w 31"/>
                <a:gd name="T3" fmla="*/ 0 h 19"/>
                <a:gd name="T4" fmla="*/ 31 w 31"/>
                <a:gd name="T5" fmla="*/ 0 h 19"/>
                <a:gd name="T6" fmla="*/ 31 w 31"/>
                <a:gd name="T7" fmla="*/ 2 h 19"/>
                <a:gd name="T8" fmla="*/ 31 w 31"/>
                <a:gd name="T9" fmla="*/ 4 h 19"/>
                <a:gd name="T10" fmla="*/ 31 w 31"/>
                <a:gd name="T11" fmla="*/ 5 h 19"/>
                <a:gd name="T12" fmla="*/ 31 w 31"/>
                <a:gd name="T13" fmla="*/ 7 h 19"/>
                <a:gd name="T14" fmla="*/ 31 w 31"/>
                <a:gd name="T15" fmla="*/ 12 h 19"/>
                <a:gd name="T16" fmla="*/ 28 w 31"/>
                <a:gd name="T17" fmla="*/ 16 h 19"/>
                <a:gd name="T18" fmla="*/ 23 w 31"/>
                <a:gd name="T19" fmla="*/ 19 h 19"/>
                <a:gd name="T20" fmla="*/ 16 w 31"/>
                <a:gd name="T21" fmla="*/ 19 h 19"/>
                <a:gd name="T22" fmla="*/ 12 w 31"/>
                <a:gd name="T23" fmla="*/ 19 h 19"/>
                <a:gd name="T24" fmla="*/ 9 w 31"/>
                <a:gd name="T25" fmla="*/ 19 h 19"/>
                <a:gd name="T26" fmla="*/ 7 w 31"/>
                <a:gd name="T27" fmla="*/ 18 h 19"/>
                <a:gd name="T28" fmla="*/ 3 w 31"/>
                <a:gd name="T29" fmla="*/ 16 h 19"/>
                <a:gd name="T30" fmla="*/ 2 w 31"/>
                <a:gd name="T31" fmla="*/ 12 h 19"/>
                <a:gd name="T32" fmla="*/ 0 w 31"/>
                <a:gd name="T33" fmla="*/ 7 h 19"/>
                <a:gd name="T34" fmla="*/ 0 w 31"/>
                <a:gd name="T35" fmla="*/ 4 h 19"/>
                <a:gd name="T36" fmla="*/ 2 w 31"/>
                <a:gd name="T37" fmla="*/ 2 h 19"/>
                <a:gd name="T38" fmla="*/ 2 w 31"/>
                <a:gd name="T39" fmla="*/ 2 h 19"/>
                <a:gd name="T40" fmla="*/ 2 w 31"/>
                <a:gd name="T41" fmla="*/ 2 h 19"/>
                <a:gd name="T42" fmla="*/ 3 w 31"/>
                <a:gd name="T43" fmla="*/ 2 h 19"/>
                <a:gd name="T44" fmla="*/ 3 w 31"/>
                <a:gd name="T45" fmla="*/ 2 h 19"/>
                <a:gd name="T46" fmla="*/ 5 w 31"/>
                <a:gd name="T47" fmla="*/ 2 h 19"/>
                <a:gd name="T48" fmla="*/ 5 w 31"/>
                <a:gd name="T49" fmla="*/ 2 h 19"/>
                <a:gd name="T50" fmla="*/ 5 w 31"/>
                <a:gd name="T51" fmla="*/ 2 h 19"/>
                <a:gd name="T52" fmla="*/ 5 w 31"/>
                <a:gd name="T53" fmla="*/ 5 h 19"/>
                <a:gd name="T54" fmla="*/ 3 w 31"/>
                <a:gd name="T55" fmla="*/ 7 h 19"/>
                <a:gd name="T56" fmla="*/ 5 w 31"/>
                <a:gd name="T57" fmla="*/ 11 h 19"/>
                <a:gd name="T58" fmla="*/ 7 w 31"/>
                <a:gd name="T59" fmla="*/ 12 h 19"/>
                <a:gd name="T60" fmla="*/ 10 w 31"/>
                <a:gd name="T61" fmla="*/ 14 h 19"/>
                <a:gd name="T62" fmla="*/ 16 w 31"/>
                <a:gd name="T63" fmla="*/ 16 h 19"/>
                <a:gd name="T64" fmla="*/ 21 w 31"/>
                <a:gd name="T65" fmla="*/ 14 h 19"/>
                <a:gd name="T66" fmla="*/ 24 w 31"/>
                <a:gd name="T67" fmla="*/ 12 h 19"/>
                <a:gd name="T68" fmla="*/ 26 w 31"/>
                <a:gd name="T69" fmla="*/ 11 h 19"/>
                <a:gd name="T70" fmla="*/ 28 w 31"/>
                <a:gd name="T71" fmla="*/ 7 h 19"/>
                <a:gd name="T72" fmla="*/ 28 w 31"/>
                <a:gd name="T73" fmla="*/ 7 h 19"/>
                <a:gd name="T74" fmla="*/ 28 w 31"/>
                <a:gd name="T75" fmla="*/ 5 h 19"/>
                <a:gd name="T76" fmla="*/ 28 w 31"/>
                <a:gd name="T77" fmla="*/ 4 h 19"/>
                <a:gd name="T78" fmla="*/ 26 w 31"/>
                <a:gd name="T79" fmla="*/ 4 h 19"/>
                <a:gd name="T80" fmla="*/ 23 w 31"/>
                <a:gd name="T81" fmla="*/ 4 h 19"/>
                <a:gd name="T82" fmla="*/ 19 w 31"/>
                <a:gd name="T83" fmla="*/ 4 h 19"/>
                <a:gd name="T84" fmla="*/ 16 w 31"/>
                <a:gd name="T85" fmla="*/ 4 h 19"/>
                <a:gd name="T86" fmla="*/ 16 w 31"/>
                <a:gd name="T87" fmla="*/ 4 h 19"/>
                <a:gd name="T88" fmla="*/ 16 w 31"/>
                <a:gd name="T89" fmla="*/ 4 h 19"/>
                <a:gd name="T90" fmla="*/ 16 w 31"/>
                <a:gd name="T91" fmla="*/ 4 h 19"/>
                <a:gd name="T92" fmla="*/ 16 w 31"/>
                <a:gd name="T93" fmla="*/ 2 h 19"/>
                <a:gd name="T94" fmla="*/ 16 w 31"/>
                <a:gd name="T95" fmla="*/ 2 h 19"/>
                <a:gd name="T96" fmla="*/ 16 w 31"/>
                <a:gd name="T97" fmla="*/ 0 h 19"/>
                <a:gd name="T98" fmla="*/ 16 w 31"/>
                <a:gd name="T99" fmla="*/ 0 h 19"/>
                <a:gd name="T100" fmla="*/ 30 w 31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" h="19">
                  <a:moveTo>
                    <a:pt x="30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7"/>
                  </a:lnTo>
                  <a:lnTo>
                    <a:pt x="31" y="12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6" y="19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7" y="18"/>
                  </a:lnTo>
                  <a:lnTo>
                    <a:pt x="3" y="16"/>
                  </a:lnTo>
                  <a:lnTo>
                    <a:pt x="2" y="12"/>
                  </a:lnTo>
                  <a:lnTo>
                    <a:pt x="0" y="7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5" y="11"/>
                  </a:lnTo>
                  <a:lnTo>
                    <a:pt x="7" y="12"/>
                  </a:lnTo>
                  <a:lnTo>
                    <a:pt x="10" y="14"/>
                  </a:lnTo>
                  <a:lnTo>
                    <a:pt x="16" y="16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5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3" y="4"/>
                  </a:lnTo>
                  <a:lnTo>
                    <a:pt x="19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3669"/>
            <p:cNvSpPr>
              <a:spLocks/>
            </p:cNvSpPr>
            <p:nvPr/>
          </p:nvSpPr>
          <p:spPr bwMode="auto">
            <a:xfrm>
              <a:off x="2062163" y="4048126"/>
              <a:ext cx="49213" cy="36513"/>
            </a:xfrm>
            <a:custGeom>
              <a:avLst/>
              <a:gdLst>
                <a:gd name="T0" fmla="*/ 29 w 31"/>
                <a:gd name="T1" fmla="*/ 0 h 23"/>
                <a:gd name="T2" fmla="*/ 29 w 31"/>
                <a:gd name="T3" fmla="*/ 2 h 23"/>
                <a:gd name="T4" fmla="*/ 31 w 31"/>
                <a:gd name="T5" fmla="*/ 2 h 23"/>
                <a:gd name="T6" fmla="*/ 31 w 31"/>
                <a:gd name="T7" fmla="*/ 4 h 23"/>
                <a:gd name="T8" fmla="*/ 31 w 31"/>
                <a:gd name="T9" fmla="*/ 4 h 23"/>
                <a:gd name="T10" fmla="*/ 31 w 31"/>
                <a:gd name="T11" fmla="*/ 4 h 23"/>
                <a:gd name="T12" fmla="*/ 31 w 31"/>
                <a:gd name="T13" fmla="*/ 6 h 23"/>
                <a:gd name="T14" fmla="*/ 31 w 31"/>
                <a:gd name="T15" fmla="*/ 6 h 23"/>
                <a:gd name="T16" fmla="*/ 29 w 31"/>
                <a:gd name="T17" fmla="*/ 6 h 23"/>
                <a:gd name="T18" fmla="*/ 28 w 31"/>
                <a:gd name="T19" fmla="*/ 6 h 23"/>
                <a:gd name="T20" fmla="*/ 22 w 31"/>
                <a:gd name="T21" fmla="*/ 7 h 23"/>
                <a:gd name="T22" fmla="*/ 19 w 31"/>
                <a:gd name="T23" fmla="*/ 9 h 23"/>
                <a:gd name="T24" fmla="*/ 14 w 31"/>
                <a:gd name="T25" fmla="*/ 11 h 23"/>
                <a:gd name="T26" fmla="*/ 8 w 31"/>
                <a:gd name="T27" fmla="*/ 11 h 23"/>
                <a:gd name="T28" fmla="*/ 7 w 31"/>
                <a:gd name="T29" fmla="*/ 13 h 23"/>
                <a:gd name="T30" fmla="*/ 5 w 31"/>
                <a:gd name="T31" fmla="*/ 13 h 23"/>
                <a:gd name="T32" fmla="*/ 5 w 31"/>
                <a:gd name="T33" fmla="*/ 14 h 23"/>
                <a:gd name="T34" fmla="*/ 7 w 31"/>
                <a:gd name="T35" fmla="*/ 16 h 23"/>
                <a:gd name="T36" fmla="*/ 7 w 31"/>
                <a:gd name="T37" fmla="*/ 20 h 23"/>
                <a:gd name="T38" fmla="*/ 7 w 31"/>
                <a:gd name="T39" fmla="*/ 21 h 23"/>
                <a:gd name="T40" fmla="*/ 8 w 31"/>
                <a:gd name="T41" fmla="*/ 21 h 23"/>
                <a:gd name="T42" fmla="*/ 7 w 31"/>
                <a:gd name="T43" fmla="*/ 23 h 23"/>
                <a:gd name="T44" fmla="*/ 7 w 31"/>
                <a:gd name="T45" fmla="*/ 23 h 23"/>
                <a:gd name="T46" fmla="*/ 7 w 31"/>
                <a:gd name="T47" fmla="*/ 23 h 23"/>
                <a:gd name="T48" fmla="*/ 5 w 31"/>
                <a:gd name="T49" fmla="*/ 23 h 23"/>
                <a:gd name="T50" fmla="*/ 3 w 31"/>
                <a:gd name="T51" fmla="*/ 23 h 23"/>
                <a:gd name="T52" fmla="*/ 3 w 31"/>
                <a:gd name="T53" fmla="*/ 23 h 23"/>
                <a:gd name="T54" fmla="*/ 0 w 31"/>
                <a:gd name="T55" fmla="*/ 9 h 23"/>
                <a:gd name="T56" fmla="*/ 29 w 31"/>
                <a:gd name="T57" fmla="*/ 0 h 23"/>
                <a:gd name="T58" fmla="*/ 29 w 31"/>
                <a:gd name="T5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23">
                  <a:moveTo>
                    <a:pt x="29" y="0"/>
                  </a:moveTo>
                  <a:lnTo>
                    <a:pt x="29" y="2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29" y="6"/>
                  </a:lnTo>
                  <a:lnTo>
                    <a:pt x="28" y="6"/>
                  </a:lnTo>
                  <a:lnTo>
                    <a:pt x="22" y="7"/>
                  </a:lnTo>
                  <a:lnTo>
                    <a:pt x="19" y="9"/>
                  </a:lnTo>
                  <a:lnTo>
                    <a:pt x="14" y="11"/>
                  </a:lnTo>
                  <a:lnTo>
                    <a:pt x="8" y="11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5" y="14"/>
                  </a:lnTo>
                  <a:lnTo>
                    <a:pt x="7" y="16"/>
                  </a:lnTo>
                  <a:lnTo>
                    <a:pt x="7" y="20"/>
                  </a:lnTo>
                  <a:lnTo>
                    <a:pt x="7" y="21"/>
                  </a:lnTo>
                  <a:lnTo>
                    <a:pt x="8" y="21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5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0" y="9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3670"/>
            <p:cNvSpPr>
              <a:spLocks noEditPoints="1"/>
            </p:cNvSpPr>
            <p:nvPr/>
          </p:nvSpPr>
          <p:spPr bwMode="auto">
            <a:xfrm>
              <a:off x="2089150" y="4122738"/>
              <a:ext cx="52388" cy="44450"/>
            </a:xfrm>
            <a:custGeom>
              <a:avLst/>
              <a:gdLst>
                <a:gd name="T0" fmla="*/ 28 w 33"/>
                <a:gd name="T1" fmla="*/ 6 h 28"/>
                <a:gd name="T2" fmla="*/ 26 w 33"/>
                <a:gd name="T3" fmla="*/ 6 h 28"/>
                <a:gd name="T4" fmla="*/ 23 w 33"/>
                <a:gd name="T5" fmla="*/ 7 h 28"/>
                <a:gd name="T6" fmla="*/ 19 w 33"/>
                <a:gd name="T7" fmla="*/ 7 h 28"/>
                <a:gd name="T8" fmla="*/ 16 w 33"/>
                <a:gd name="T9" fmla="*/ 9 h 28"/>
                <a:gd name="T10" fmla="*/ 14 w 33"/>
                <a:gd name="T11" fmla="*/ 9 h 28"/>
                <a:gd name="T12" fmla="*/ 14 w 33"/>
                <a:gd name="T13" fmla="*/ 11 h 28"/>
                <a:gd name="T14" fmla="*/ 16 w 33"/>
                <a:gd name="T15" fmla="*/ 13 h 28"/>
                <a:gd name="T16" fmla="*/ 16 w 33"/>
                <a:gd name="T17" fmla="*/ 14 h 28"/>
                <a:gd name="T18" fmla="*/ 18 w 33"/>
                <a:gd name="T19" fmla="*/ 16 h 28"/>
                <a:gd name="T20" fmla="*/ 18 w 33"/>
                <a:gd name="T21" fmla="*/ 14 h 28"/>
                <a:gd name="T22" fmla="*/ 19 w 33"/>
                <a:gd name="T23" fmla="*/ 13 h 28"/>
                <a:gd name="T24" fmla="*/ 23 w 33"/>
                <a:gd name="T25" fmla="*/ 11 h 28"/>
                <a:gd name="T26" fmla="*/ 25 w 33"/>
                <a:gd name="T27" fmla="*/ 9 h 28"/>
                <a:gd name="T28" fmla="*/ 26 w 33"/>
                <a:gd name="T29" fmla="*/ 7 h 28"/>
                <a:gd name="T30" fmla="*/ 28 w 33"/>
                <a:gd name="T31" fmla="*/ 6 h 28"/>
                <a:gd name="T32" fmla="*/ 31 w 33"/>
                <a:gd name="T33" fmla="*/ 0 h 28"/>
                <a:gd name="T34" fmla="*/ 31 w 33"/>
                <a:gd name="T35" fmla="*/ 0 h 28"/>
                <a:gd name="T36" fmla="*/ 33 w 33"/>
                <a:gd name="T37" fmla="*/ 2 h 28"/>
                <a:gd name="T38" fmla="*/ 33 w 33"/>
                <a:gd name="T39" fmla="*/ 2 h 28"/>
                <a:gd name="T40" fmla="*/ 33 w 33"/>
                <a:gd name="T41" fmla="*/ 4 h 28"/>
                <a:gd name="T42" fmla="*/ 33 w 33"/>
                <a:gd name="T43" fmla="*/ 4 h 28"/>
                <a:gd name="T44" fmla="*/ 33 w 33"/>
                <a:gd name="T45" fmla="*/ 4 h 28"/>
                <a:gd name="T46" fmla="*/ 33 w 33"/>
                <a:gd name="T47" fmla="*/ 4 h 28"/>
                <a:gd name="T48" fmla="*/ 33 w 33"/>
                <a:gd name="T49" fmla="*/ 6 h 28"/>
                <a:gd name="T50" fmla="*/ 11 w 33"/>
                <a:gd name="T51" fmla="*/ 28 h 28"/>
                <a:gd name="T52" fmla="*/ 11 w 33"/>
                <a:gd name="T53" fmla="*/ 27 h 28"/>
                <a:gd name="T54" fmla="*/ 11 w 33"/>
                <a:gd name="T55" fmla="*/ 27 h 28"/>
                <a:gd name="T56" fmla="*/ 9 w 33"/>
                <a:gd name="T57" fmla="*/ 25 h 28"/>
                <a:gd name="T58" fmla="*/ 9 w 33"/>
                <a:gd name="T59" fmla="*/ 25 h 28"/>
                <a:gd name="T60" fmla="*/ 9 w 33"/>
                <a:gd name="T61" fmla="*/ 23 h 28"/>
                <a:gd name="T62" fmla="*/ 9 w 33"/>
                <a:gd name="T63" fmla="*/ 23 h 28"/>
                <a:gd name="T64" fmla="*/ 9 w 33"/>
                <a:gd name="T65" fmla="*/ 23 h 28"/>
                <a:gd name="T66" fmla="*/ 11 w 33"/>
                <a:gd name="T67" fmla="*/ 21 h 28"/>
                <a:gd name="T68" fmla="*/ 12 w 33"/>
                <a:gd name="T69" fmla="*/ 21 h 28"/>
                <a:gd name="T70" fmla="*/ 12 w 33"/>
                <a:gd name="T71" fmla="*/ 20 h 28"/>
                <a:gd name="T72" fmla="*/ 14 w 33"/>
                <a:gd name="T73" fmla="*/ 18 h 28"/>
                <a:gd name="T74" fmla="*/ 14 w 33"/>
                <a:gd name="T75" fmla="*/ 18 h 28"/>
                <a:gd name="T76" fmla="*/ 12 w 33"/>
                <a:gd name="T77" fmla="*/ 16 h 28"/>
                <a:gd name="T78" fmla="*/ 11 w 33"/>
                <a:gd name="T79" fmla="*/ 13 h 28"/>
                <a:gd name="T80" fmla="*/ 11 w 33"/>
                <a:gd name="T81" fmla="*/ 11 h 28"/>
                <a:gd name="T82" fmla="*/ 9 w 33"/>
                <a:gd name="T83" fmla="*/ 11 h 28"/>
                <a:gd name="T84" fmla="*/ 9 w 33"/>
                <a:gd name="T85" fmla="*/ 11 h 28"/>
                <a:gd name="T86" fmla="*/ 5 w 33"/>
                <a:gd name="T87" fmla="*/ 11 h 28"/>
                <a:gd name="T88" fmla="*/ 4 w 33"/>
                <a:gd name="T89" fmla="*/ 13 h 28"/>
                <a:gd name="T90" fmla="*/ 2 w 33"/>
                <a:gd name="T91" fmla="*/ 13 h 28"/>
                <a:gd name="T92" fmla="*/ 2 w 33"/>
                <a:gd name="T93" fmla="*/ 13 h 28"/>
                <a:gd name="T94" fmla="*/ 2 w 33"/>
                <a:gd name="T95" fmla="*/ 11 h 28"/>
                <a:gd name="T96" fmla="*/ 2 w 33"/>
                <a:gd name="T97" fmla="*/ 11 h 28"/>
                <a:gd name="T98" fmla="*/ 0 w 33"/>
                <a:gd name="T99" fmla="*/ 9 h 28"/>
                <a:gd name="T100" fmla="*/ 0 w 33"/>
                <a:gd name="T101" fmla="*/ 9 h 28"/>
                <a:gd name="T102" fmla="*/ 0 w 33"/>
                <a:gd name="T103" fmla="*/ 9 h 28"/>
                <a:gd name="T104" fmla="*/ 31 w 33"/>
                <a:gd name="T105" fmla="*/ 0 h 28"/>
                <a:gd name="T106" fmla="*/ 31 w 33"/>
                <a:gd name="T10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" h="28">
                  <a:moveTo>
                    <a:pt x="28" y="6"/>
                  </a:moveTo>
                  <a:lnTo>
                    <a:pt x="26" y="6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6" y="9"/>
                  </a:lnTo>
                  <a:lnTo>
                    <a:pt x="14" y="9"/>
                  </a:lnTo>
                  <a:lnTo>
                    <a:pt x="14" y="11"/>
                  </a:lnTo>
                  <a:lnTo>
                    <a:pt x="16" y="13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9" y="13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6" y="7"/>
                  </a:lnTo>
                  <a:lnTo>
                    <a:pt x="28" y="6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11" y="28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1" y="21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5" y="11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3671"/>
            <p:cNvSpPr>
              <a:spLocks/>
            </p:cNvSpPr>
            <p:nvPr/>
          </p:nvSpPr>
          <p:spPr bwMode="auto">
            <a:xfrm>
              <a:off x="2074863" y="4081463"/>
              <a:ext cx="55563" cy="47625"/>
            </a:xfrm>
            <a:custGeom>
              <a:avLst/>
              <a:gdLst>
                <a:gd name="T0" fmla="*/ 28 w 35"/>
                <a:gd name="T1" fmla="*/ 0 h 30"/>
                <a:gd name="T2" fmla="*/ 28 w 35"/>
                <a:gd name="T3" fmla="*/ 0 h 30"/>
                <a:gd name="T4" fmla="*/ 28 w 35"/>
                <a:gd name="T5" fmla="*/ 2 h 30"/>
                <a:gd name="T6" fmla="*/ 30 w 35"/>
                <a:gd name="T7" fmla="*/ 2 h 30"/>
                <a:gd name="T8" fmla="*/ 30 w 35"/>
                <a:gd name="T9" fmla="*/ 2 h 30"/>
                <a:gd name="T10" fmla="*/ 30 w 35"/>
                <a:gd name="T11" fmla="*/ 4 h 30"/>
                <a:gd name="T12" fmla="*/ 30 w 35"/>
                <a:gd name="T13" fmla="*/ 4 h 30"/>
                <a:gd name="T14" fmla="*/ 30 w 35"/>
                <a:gd name="T15" fmla="*/ 4 h 30"/>
                <a:gd name="T16" fmla="*/ 30 w 35"/>
                <a:gd name="T17" fmla="*/ 6 h 30"/>
                <a:gd name="T18" fmla="*/ 28 w 35"/>
                <a:gd name="T19" fmla="*/ 7 h 30"/>
                <a:gd name="T20" fmla="*/ 25 w 35"/>
                <a:gd name="T21" fmla="*/ 9 h 30"/>
                <a:gd name="T22" fmla="*/ 23 w 35"/>
                <a:gd name="T23" fmla="*/ 13 h 30"/>
                <a:gd name="T24" fmla="*/ 20 w 35"/>
                <a:gd name="T25" fmla="*/ 16 h 30"/>
                <a:gd name="T26" fmla="*/ 16 w 35"/>
                <a:gd name="T27" fmla="*/ 20 h 30"/>
                <a:gd name="T28" fmla="*/ 14 w 35"/>
                <a:gd name="T29" fmla="*/ 21 h 30"/>
                <a:gd name="T30" fmla="*/ 14 w 35"/>
                <a:gd name="T31" fmla="*/ 23 h 30"/>
                <a:gd name="T32" fmla="*/ 16 w 35"/>
                <a:gd name="T33" fmla="*/ 23 h 30"/>
                <a:gd name="T34" fmla="*/ 18 w 35"/>
                <a:gd name="T35" fmla="*/ 21 h 30"/>
                <a:gd name="T36" fmla="*/ 23 w 35"/>
                <a:gd name="T37" fmla="*/ 20 h 30"/>
                <a:gd name="T38" fmla="*/ 27 w 35"/>
                <a:gd name="T39" fmla="*/ 18 h 30"/>
                <a:gd name="T40" fmla="*/ 30 w 35"/>
                <a:gd name="T41" fmla="*/ 16 h 30"/>
                <a:gd name="T42" fmla="*/ 34 w 35"/>
                <a:gd name="T43" fmla="*/ 14 h 30"/>
                <a:gd name="T44" fmla="*/ 34 w 35"/>
                <a:gd name="T45" fmla="*/ 14 h 30"/>
                <a:gd name="T46" fmla="*/ 34 w 35"/>
                <a:gd name="T47" fmla="*/ 14 h 30"/>
                <a:gd name="T48" fmla="*/ 35 w 35"/>
                <a:gd name="T49" fmla="*/ 16 h 30"/>
                <a:gd name="T50" fmla="*/ 35 w 35"/>
                <a:gd name="T51" fmla="*/ 16 h 30"/>
                <a:gd name="T52" fmla="*/ 35 w 35"/>
                <a:gd name="T53" fmla="*/ 18 h 30"/>
                <a:gd name="T54" fmla="*/ 35 w 35"/>
                <a:gd name="T55" fmla="*/ 18 h 30"/>
                <a:gd name="T56" fmla="*/ 35 w 35"/>
                <a:gd name="T57" fmla="*/ 18 h 30"/>
                <a:gd name="T58" fmla="*/ 7 w 35"/>
                <a:gd name="T59" fmla="*/ 30 h 30"/>
                <a:gd name="T60" fmla="*/ 7 w 35"/>
                <a:gd name="T61" fmla="*/ 30 h 30"/>
                <a:gd name="T62" fmla="*/ 6 w 35"/>
                <a:gd name="T63" fmla="*/ 30 h 30"/>
                <a:gd name="T64" fmla="*/ 6 w 35"/>
                <a:gd name="T65" fmla="*/ 28 h 30"/>
                <a:gd name="T66" fmla="*/ 6 w 35"/>
                <a:gd name="T67" fmla="*/ 28 h 30"/>
                <a:gd name="T68" fmla="*/ 6 w 35"/>
                <a:gd name="T69" fmla="*/ 28 h 30"/>
                <a:gd name="T70" fmla="*/ 6 w 35"/>
                <a:gd name="T71" fmla="*/ 28 h 30"/>
                <a:gd name="T72" fmla="*/ 6 w 35"/>
                <a:gd name="T73" fmla="*/ 26 h 30"/>
                <a:gd name="T74" fmla="*/ 6 w 35"/>
                <a:gd name="T75" fmla="*/ 26 h 30"/>
                <a:gd name="T76" fmla="*/ 6 w 35"/>
                <a:gd name="T77" fmla="*/ 26 h 30"/>
                <a:gd name="T78" fmla="*/ 7 w 35"/>
                <a:gd name="T79" fmla="*/ 25 h 30"/>
                <a:gd name="T80" fmla="*/ 11 w 35"/>
                <a:gd name="T81" fmla="*/ 21 h 30"/>
                <a:gd name="T82" fmla="*/ 13 w 35"/>
                <a:gd name="T83" fmla="*/ 18 h 30"/>
                <a:gd name="T84" fmla="*/ 16 w 35"/>
                <a:gd name="T85" fmla="*/ 14 h 30"/>
                <a:gd name="T86" fmla="*/ 18 w 35"/>
                <a:gd name="T87" fmla="*/ 13 h 30"/>
                <a:gd name="T88" fmla="*/ 21 w 35"/>
                <a:gd name="T89" fmla="*/ 9 h 30"/>
                <a:gd name="T90" fmla="*/ 21 w 35"/>
                <a:gd name="T91" fmla="*/ 7 h 30"/>
                <a:gd name="T92" fmla="*/ 20 w 35"/>
                <a:gd name="T93" fmla="*/ 9 h 30"/>
                <a:gd name="T94" fmla="*/ 16 w 35"/>
                <a:gd name="T95" fmla="*/ 11 h 30"/>
                <a:gd name="T96" fmla="*/ 13 w 35"/>
                <a:gd name="T97" fmla="*/ 13 h 30"/>
                <a:gd name="T98" fmla="*/ 9 w 35"/>
                <a:gd name="T99" fmla="*/ 14 h 30"/>
                <a:gd name="T100" fmla="*/ 6 w 35"/>
                <a:gd name="T101" fmla="*/ 14 h 30"/>
                <a:gd name="T102" fmla="*/ 2 w 35"/>
                <a:gd name="T103" fmla="*/ 16 h 30"/>
                <a:gd name="T104" fmla="*/ 2 w 35"/>
                <a:gd name="T105" fmla="*/ 16 h 30"/>
                <a:gd name="T106" fmla="*/ 2 w 35"/>
                <a:gd name="T107" fmla="*/ 16 h 30"/>
                <a:gd name="T108" fmla="*/ 0 w 35"/>
                <a:gd name="T109" fmla="*/ 16 h 30"/>
                <a:gd name="T110" fmla="*/ 0 w 35"/>
                <a:gd name="T111" fmla="*/ 16 h 30"/>
                <a:gd name="T112" fmla="*/ 0 w 35"/>
                <a:gd name="T113" fmla="*/ 14 h 30"/>
                <a:gd name="T114" fmla="*/ 0 w 35"/>
                <a:gd name="T115" fmla="*/ 14 h 30"/>
                <a:gd name="T116" fmla="*/ 0 w 35"/>
                <a:gd name="T117" fmla="*/ 14 h 30"/>
                <a:gd name="T118" fmla="*/ 0 w 35"/>
                <a:gd name="T119" fmla="*/ 13 h 30"/>
                <a:gd name="T120" fmla="*/ 0 w 35"/>
                <a:gd name="T121" fmla="*/ 13 h 30"/>
                <a:gd name="T122" fmla="*/ 28 w 35"/>
                <a:gd name="T123" fmla="*/ 0 h 30"/>
                <a:gd name="T124" fmla="*/ 28 w 35"/>
                <a:gd name="T1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" h="30">
                  <a:moveTo>
                    <a:pt x="28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0" y="6"/>
                  </a:lnTo>
                  <a:lnTo>
                    <a:pt x="28" y="7"/>
                  </a:lnTo>
                  <a:lnTo>
                    <a:pt x="25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6" y="20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30" y="16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5"/>
                  </a:lnTo>
                  <a:lnTo>
                    <a:pt x="11" y="21"/>
                  </a:lnTo>
                  <a:lnTo>
                    <a:pt x="13" y="18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6" y="11"/>
                  </a:lnTo>
                  <a:lnTo>
                    <a:pt x="13" y="13"/>
                  </a:lnTo>
                  <a:lnTo>
                    <a:pt x="9" y="14"/>
                  </a:lnTo>
                  <a:lnTo>
                    <a:pt x="6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3672"/>
            <p:cNvSpPr>
              <a:spLocks noEditPoints="1"/>
            </p:cNvSpPr>
            <p:nvPr/>
          </p:nvSpPr>
          <p:spPr bwMode="auto">
            <a:xfrm>
              <a:off x="2144713" y="4187826"/>
              <a:ext cx="47625" cy="44450"/>
            </a:xfrm>
            <a:custGeom>
              <a:avLst/>
              <a:gdLst>
                <a:gd name="T0" fmla="*/ 17 w 30"/>
                <a:gd name="T1" fmla="*/ 5 h 28"/>
                <a:gd name="T2" fmla="*/ 14 w 30"/>
                <a:gd name="T3" fmla="*/ 7 h 28"/>
                <a:gd name="T4" fmla="*/ 10 w 30"/>
                <a:gd name="T5" fmla="*/ 8 h 28"/>
                <a:gd name="T6" fmla="*/ 7 w 30"/>
                <a:gd name="T7" fmla="*/ 12 h 28"/>
                <a:gd name="T8" fmla="*/ 5 w 30"/>
                <a:gd name="T9" fmla="*/ 15 h 28"/>
                <a:gd name="T10" fmla="*/ 3 w 30"/>
                <a:gd name="T11" fmla="*/ 19 h 28"/>
                <a:gd name="T12" fmla="*/ 3 w 30"/>
                <a:gd name="T13" fmla="*/ 19 h 28"/>
                <a:gd name="T14" fmla="*/ 5 w 30"/>
                <a:gd name="T15" fmla="*/ 22 h 28"/>
                <a:gd name="T16" fmla="*/ 9 w 30"/>
                <a:gd name="T17" fmla="*/ 24 h 28"/>
                <a:gd name="T18" fmla="*/ 10 w 30"/>
                <a:gd name="T19" fmla="*/ 24 h 28"/>
                <a:gd name="T20" fmla="*/ 16 w 30"/>
                <a:gd name="T21" fmla="*/ 22 h 28"/>
                <a:gd name="T22" fmla="*/ 19 w 30"/>
                <a:gd name="T23" fmla="*/ 19 h 28"/>
                <a:gd name="T24" fmla="*/ 23 w 30"/>
                <a:gd name="T25" fmla="*/ 15 h 28"/>
                <a:gd name="T26" fmla="*/ 24 w 30"/>
                <a:gd name="T27" fmla="*/ 12 h 28"/>
                <a:gd name="T28" fmla="*/ 24 w 30"/>
                <a:gd name="T29" fmla="*/ 10 h 28"/>
                <a:gd name="T30" fmla="*/ 24 w 30"/>
                <a:gd name="T31" fmla="*/ 7 h 28"/>
                <a:gd name="T32" fmla="*/ 21 w 30"/>
                <a:gd name="T33" fmla="*/ 5 h 28"/>
                <a:gd name="T34" fmla="*/ 17 w 30"/>
                <a:gd name="T35" fmla="*/ 5 h 28"/>
                <a:gd name="T36" fmla="*/ 17 w 30"/>
                <a:gd name="T37" fmla="*/ 0 h 28"/>
                <a:gd name="T38" fmla="*/ 23 w 30"/>
                <a:gd name="T39" fmla="*/ 1 h 28"/>
                <a:gd name="T40" fmla="*/ 24 w 30"/>
                <a:gd name="T41" fmla="*/ 1 h 28"/>
                <a:gd name="T42" fmla="*/ 28 w 30"/>
                <a:gd name="T43" fmla="*/ 3 h 28"/>
                <a:gd name="T44" fmla="*/ 30 w 30"/>
                <a:gd name="T45" fmla="*/ 8 h 28"/>
                <a:gd name="T46" fmla="*/ 30 w 30"/>
                <a:gd name="T47" fmla="*/ 14 h 28"/>
                <a:gd name="T48" fmla="*/ 26 w 30"/>
                <a:gd name="T49" fmla="*/ 19 h 28"/>
                <a:gd name="T50" fmla="*/ 23 w 30"/>
                <a:gd name="T51" fmla="*/ 22 h 28"/>
                <a:gd name="T52" fmla="*/ 17 w 30"/>
                <a:gd name="T53" fmla="*/ 26 h 28"/>
                <a:gd name="T54" fmla="*/ 12 w 30"/>
                <a:gd name="T55" fmla="*/ 28 h 28"/>
                <a:gd name="T56" fmla="*/ 7 w 30"/>
                <a:gd name="T57" fmla="*/ 28 h 28"/>
                <a:gd name="T58" fmla="*/ 3 w 30"/>
                <a:gd name="T59" fmla="*/ 26 h 28"/>
                <a:gd name="T60" fmla="*/ 2 w 30"/>
                <a:gd name="T61" fmla="*/ 24 h 28"/>
                <a:gd name="T62" fmla="*/ 0 w 30"/>
                <a:gd name="T63" fmla="*/ 21 h 28"/>
                <a:gd name="T64" fmla="*/ 0 w 30"/>
                <a:gd name="T65" fmla="*/ 15 h 28"/>
                <a:gd name="T66" fmla="*/ 3 w 30"/>
                <a:gd name="T67" fmla="*/ 10 h 28"/>
                <a:gd name="T68" fmla="*/ 7 w 30"/>
                <a:gd name="T69" fmla="*/ 5 h 28"/>
                <a:gd name="T70" fmla="*/ 12 w 30"/>
                <a:gd name="T71" fmla="*/ 1 h 28"/>
                <a:gd name="T72" fmla="*/ 17 w 30"/>
                <a:gd name="T7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" h="28">
                  <a:moveTo>
                    <a:pt x="17" y="5"/>
                  </a:moveTo>
                  <a:lnTo>
                    <a:pt x="14" y="7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5" y="15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22"/>
                  </a:lnTo>
                  <a:lnTo>
                    <a:pt x="9" y="24"/>
                  </a:lnTo>
                  <a:lnTo>
                    <a:pt x="10" y="24"/>
                  </a:lnTo>
                  <a:lnTo>
                    <a:pt x="16" y="22"/>
                  </a:lnTo>
                  <a:lnTo>
                    <a:pt x="19" y="19"/>
                  </a:lnTo>
                  <a:lnTo>
                    <a:pt x="23" y="15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4" y="7"/>
                  </a:lnTo>
                  <a:lnTo>
                    <a:pt x="21" y="5"/>
                  </a:lnTo>
                  <a:lnTo>
                    <a:pt x="17" y="5"/>
                  </a:lnTo>
                  <a:close/>
                  <a:moveTo>
                    <a:pt x="17" y="0"/>
                  </a:moveTo>
                  <a:lnTo>
                    <a:pt x="23" y="1"/>
                  </a:lnTo>
                  <a:lnTo>
                    <a:pt x="24" y="1"/>
                  </a:lnTo>
                  <a:lnTo>
                    <a:pt x="28" y="3"/>
                  </a:lnTo>
                  <a:lnTo>
                    <a:pt x="30" y="8"/>
                  </a:lnTo>
                  <a:lnTo>
                    <a:pt x="30" y="14"/>
                  </a:lnTo>
                  <a:lnTo>
                    <a:pt x="26" y="19"/>
                  </a:lnTo>
                  <a:lnTo>
                    <a:pt x="23" y="22"/>
                  </a:lnTo>
                  <a:lnTo>
                    <a:pt x="17" y="26"/>
                  </a:lnTo>
                  <a:lnTo>
                    <a:pt x="12" y="28"/>
                  </a:lnTo>
                  <a:lnTo>
                    <a:pt x="7" y="28"/>
                  </a:lnTo>
                  <a:lnTo>
                    <a:pt x="3" y="26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3" y="10"/>
                  </a:lnTo>
                  <a:lnTo>
                    <a:pt x="7" y="5"/>
                  </a:lnTo>
                  <a:lnTo>
                    <a:pt x="12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3673"/>
            <p:cNvSpPr>
              <a:spLocks noEditPoints="1"/>
            </p:cNvSpPr>
            <p:nvPr/>
          </p:nvSpPr>
          <p:spPr bwMode="auto">
            <a:xfrm>
              <a:off x="2817813" y="4040188"/>
              <a:ext cx="52388" cy="39688"/>
            </a:xfrm>
            <a:custGeom>
              <a:avLst/>
              <a:gdLst>
                <a:gd name="T0" fmla="*/ 14 w 33"/>
                <a:gd name="T1" fmla="*/ 5 h 25"/>
                <a:gd name="T2" fmla="*/ 11 w 33"/>
                <a:gd name="T3" fmla="*/ 5 h 25"/>
                <a:gd name="T4" fmla="*/ 7 w 33"/>
                <a:gd name="T5" fmla="*/ 5 h 25"/>
                <a:gd name="T6" fmla="*/ 5 w 33"/>
                <a:gd name="T7" fmla="*/ 9 h 25"/>
                <a:gd name="T8" fmla="*/ 5 w 33"/>
                <a:gd name="T9" fmla="*/ 12 h 25"/>
                <a:gd name="T10" fmla="*/ 7 w 33"/>
                <a:gd name="T11" fmla="*/ 14 h 25"/>
                <a:gd name="T12" fmla="*/ 11 w 33"/>
                <a:gd name="T13" fmla="*/ 18 h 25"/>
                <a:gd name="T14" fmla="*/ 14 w 33"/>
                <a:gd name="T15" fmla="*/ 19 h 25"/>
                <a:gd name="T16" fmla="*/ 19 w 33"/>
                <a:gd name="T17" fmla="*/ 19 h 25"/>
                <a:gd name="T18" fmla="*/ 23 w 33"/>
                <a:gd name="T19" fmla="*/ 19 h 25"/>
                <a:gd name="T20" fmla="*/ 26 w 33"/>
                <a:gd name="T21" fmla="*/ 19 h 25"/>
                <a:gd name="T22" fmla="*/ 28 w 33"/>
                <a:gd name="T23" fmla="*/ 16 h 25"/>
                <a:gd name="T24" fmla="*/ 28 w 33"/>
                <a:gd name="T25" fmla="*/ 14 h 25"/>
                <a:gd name="T26" fmla="*/ 28 w 33"/>
                <a:gd name="T27" fmla="*/ 12 h 25"/>
                <a:gd name="T28" fmla="*/ 26 w 33"/>
                <a:gd name="T29" fmla="*/ 11 h 25"/>
                <a:gd name="T30" fmla="*/ 23 w 33"/>
                <a:gd name="T31" fmla="*/ 7 h 25"/>
                <a:gd name="T32" fmla="*/ 19 w 33"/>
                <a:gd name="T33" fmla="*/ 5 h 25"/>
                <a:gd name="T34" fmla="*/ 14 w 33"/>
                <a:gd name="T35" fmla="*/ 5 h 25"/>
                <a:gd name="T36" fmla="*/ 14 w 33"/>
                <a:gd name="T37" fmla="*/ 0 h 25"/>
                <a:gd name="T38" fmla="*/ 19 w 33"/>
                <a:gd name="T39" fmla="*/ 2 h 25"/>
                <a:gd name="T40" fmla="*/ 26 w 33"/>
                <a:gd name="T41" fmla="*/ 4 h 25"/>
                <a:gd name="T42" fmla="*/ 30 w 33"/>
                <a:gd name="T43" fmla="*/ 7 h 25"/>
                <a:gd name="T44" fmla="*/ 32 w 33"/>
                <a:gd name="T45" fmla="*/ 12 h 25"/>
                <a:gd name="T46" fmla="*/ 33 w 33"/>
                <a:gd name="T47" fmla="*/ 14 h 25"/>
                <a:gd name="T48" fmla="*/ 32 w 33"/>
                <a:gd name="T49" fmla="*/ 18 h 25"/>
                <a:gd name="T50" fmla="*/ 32 w 33"/>
                <a:gd name="T51" fmla="*/ 19 h 25"/>
                <a:gd name="T52" fmla="*/ 30 w 33"/>
                <a:gd name="T53" fmla="*/ 21 h 25"/>
                <a:gd name="T54" fmla="*/ 28 w 33"/>
                <a:gd name="T55" fmla="*/ 23 h 25"/>
                <a:gd name="T56" fmla="*/ 25 w 33"/>
                <a:gd name="T57" fmla="*/ 25 h 25"/>
                <a:gd name="T58" fmla="*/ 19 w 33"/>
                <a:gd name="T59" fmla="*/ 25 h 25"/>
                <a:gd name="T60" fmla="*/ 12 w 33"/>
                <a:gd name="T61" fmla="*/ 23 h 25"/>
                <a:gd name="T62" fmla="*/ 7 w 33"/>
                <a:gd name="T63" fmla="*/ 21 h 25"/>
                <a:gd name="T64" fmla="*/ 4 w 33"/>
                <a:gd name="T65" fmla="*/ 18 h 25"/>
                <a:gd name="T66" fmla="*/ 0 w 33"/>
                <a:gd name="T67" fmla="*/ 12 h 25"/>
                <a:gd name="T68" fmla="*/ 0 w 33"/>
                <a:gd name="T69" fmla="*/ 11 h 25"/>
                <a:gd name="T70" fmla="*/ 2 w 33"/>
                <a:gd name="T71" fmla="*/ 7 h 25"/>
                <a:gd name="T72" fmla="*/ 2 w 33"/>
                <a:gd name="T73" fmla="*/ 5 h 25"/>
                <a:gd name="T74" fmla="*/ 4 w 33"/>
                <a:gd name="T75" fmla="*/ 4 h 25"/>
                <a:gd name="T76" fmla="*/ 9 w 33"/>
                <a:gd name="T77" fmla="*/ 0 h 25"/>
                <a:gd name="T78" fmla="*/ 14 w 33"/>
                <a:gd name="T7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" h="25">
                  <a:moveTo>
                    <a:pt x="14" y="5"/>
                  </a:moveTo>
                  <a:lnTo>
                    <a:pt x="11" y="5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2"/>
                  </a:lnTo>
                  <a:lnTo>
                    <a:pt x="7" y="14"/>
                  </a:lnTo>
                  <a:lnTo>
                    <a:pt x="11" y="18"/>
                  </a:lnTo>
                  <a:lnTo>
                    <a:pt x="14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5"/>
                  </a:lnTo>
                  <a:lnTo>
                    <a:pt x="14" y="5"/>
                  </a:lnTo>
                  <a:close/>
                  <a:moveTo>
                    <a:pt x="14" y="0"/>
                  </a:moveTo>
                  <a:lnTo>
                    <a:pt x="19" y="2"/>
                  </a:lnTo>
                  <a:lnTo>
                    <a:pt x="26" y="4"/>
                  </a:lnTo>
                  <a:lnTo>
                    <a:pt x="30" y="7"/>
                  </a:lnTo>
                  <a:lnTo>
                    <a:pt x="32" y="12"/>
                  </a:lnTo>
                  <a:lnTo>
                    <a:pt x="33" y="14"/>
                  </a:lnTo>
                  <a:lnTo>
                    <a:pt x="32" y="18"/>
                  </a:lnTo>
                  <a:lnTo>
                    <a:pt x="32" y="19"/>
                  </a:lnTo>
                  <a:lnTo>
                    <a:pt x="30" y="21"/>
                  </a:lnTo>
                  <a:lnTo>
                    <a:pt x="28" y="23"/>
                  </a:lnTo>
                  <a:lnTo>
                    <a:pt x="25" y="25"/>
                  </a:lnTo>
                  <a:lnTo>
                    <a:pt x="19" y="25"/>
                  </a:lnTo>
                  <a:lnTo>
                    <a:pt x="12" y="23"/>
                  </a:lnTo>
                  <a:lnTo>
                    <a:pt x="7" y="21"/>
                  </a:lnTo>
                  <a:lnTo>
                    <a:pt x="4" y="18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2" y="7"/>
                  </a:lnTo>
                  <a:lnTo>
                    <a:pt x="2" y="5"/>
                  </a:lnTo>
                  <a:lnTo>
                    <a:pt x="4" y="4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3674"/>
            <p:cNvSpPr>
              <a:spLocks noEditPoints="1"/>
            </p:cNvSpPr>
            <p:nvPr/>
          </p:nvSpPr>
          <p:spPr bwMode="auto">
            <a:xfrm>
              <a:off x="2705100" y="4229101"/>
              <a:ext cx="52388" cy="47625"/>
            </a:xfrm>
            <a:custGeom>
              <a:avLst/>
              <a:gdLst>
                <a:gd name="T0" fmla="*/ 10 w 33"/>
                <a:gd name="T1" fmla="*/ 19 h 30"/>
                <a:gd name="T2" fmla="*/ 12 w 33"/>
                <a:gd name="T3" fmla="*/ 23 h 30"/>
                <a:gd name="T4" fmla="*/ 17 w 33"/>
                <a:gd name="T5" fmla="*/ 24 h 30"/>
                <a:gd name="T6" fmla="*/ 19 w 33"/>
                <a:gd name="T7" fmla="*/ 24 h 30"/>
                <a:gd name="T8" fmla="*/ 21 w 33"/>
                <a:gd name="T9" fmla="*/ 21 h 30"/>
                <a:gd name="T10" fmla="*/ 22 w 33"/>
                <a:gd name="T11" fmla="*/ 19 h 30"/>
                <a:gd name="T12" fmla="*/ 10 w 33"/>
                <a:gd name="T13" fmla="*/ 16 h 30"/>
                <a:gd name="T14" fmla="*/ 3 w 33"/>
                <a:gd name="T15" fmla="*/ 5 h 30"/>
                <a:gd name="T16" fmla="*/ 3 w 33"/>
                <a:gd name="T17" fmla="*/ 5 h 30"/>
                <a:gd name="T18" fmla="*/ 3 w 33"/>
                <a:gd name="T19" fmla="*/ 7 h 30"/>
                <a:gd name="T20" fmla="*/ 3 w 33"/>
                <a:gd name="T21" fmla="*/ 10 h 30"/>
                <a:gd name="T22" fmla="*/ 8 w 33"/>
                <a:gd name="T23" fmla="*/ 12 h 30"/>
                <a:gd name="T24" fmla="*/ 8 w 33"/>
                <a:gd name="T25" fmla="*/ 7 h 30"/>
                <a:gd name="T26" fmla="*/ 7 w 33"/>
                <a:gd name="T27" fmla="*/ 3 h 30"/>
                <a:gd name="T28" fmla="*/ 7 w 33"/>
                <a:gd name="T29" fmla="*/ 0 h 30"/>
                <a:gd name="T30" fmla="*/ 10 w 33"/>
                <a:gd name="T31" fmla="*/ 3 h 30"/>
                <a:gd name="T32" fmla="*/ 12 w 33"/>
                <a:gd name="T33" fmla="*/ 9 h 30"/>
                <a:gd name="T34" fmla="*/ 17 w 33"/>
                <a:gd name="T35" fmla="*/ 14 h 30"/>
                <a:gd name="T36" fmla="*/ 21 w 33"/>
                <a:gd name="T37" fmla="*/ 10 h 30"/>
                <a:gd name="T38" fmla="*/ 17 w 33"/>
                <a:gd name="T39" fmla="*/ 7 h 30"/>
                <a:gd name="T40" fmla="*/ 21 w 33"/>
                <a:gd name="T41" fmla="*/ 5 h 30"/>
                <a:gd name="T42" fmla="*/ 26 w 33"/>
                <a:gd name="T43" fmla="*/ 16 h 30"/>
                <a:gd name="T44" fmla="*/ 27 w 33"/>
                <a:gd name="T45" fmla="*/ 16 h 30"/>
                <a:gd name="T46" fmla="*/ 33 w 33"/>
                <a:gd name="T47" fmla="*/ 16 h 30"/>
                <a:gd name="T48" fmla="*/ 29 w 33"/>
                <a:gd name="T49" fmla="*/ 19 h 30"/>
                <a:gd name="T50" fmla="*/ 26 w 33"/>
                <a:gd name="T51" fmla="*/ 19 h 30"/>
                <a:gd name="T52" fmla="*/ 24 w 33"/>
                <a:gd name="T53" fmla="*/ 23 h 30"/>
                <a:gd name="T54" fmla="*/ 19 w 33"/>
                <a:gd name="T55" fmla="*/ 28 h 30"/>
                <a:gd name="T56" fmla="*/ 12 w 33"/>
                <a:gd name="T57" fmla="*/ 28 h 30"/>
                <a:gd name="T58" fmla="*/ 7 w 33"/>
                <a:gd name="T59" fmla="*/ 23 h 30"/>
                <a:gd name="T60" fmla="*/ 7 w 33"/>
                <a:gd name="T61" fmla="*/ 16 h 30"/>
                <a:gd name="T62" fmla="*/ 1 w 33"/>
                <a:gd name="T63" fmla="*/ 12 h 30"/>
                <a:gd name="T64" fmla="*/ 0 w 33"/>
                <a:gd name="T65" fmla="*/ 7 h 30"/>
                <a:gd name="T66" fmla="*/ 1 w 33"/>
                <a:gd name="T67" fmla="*/ 2 h 30"/>
                <a:gd name="T68" fmla="*/ 7 w 33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30">
                  <a:moveTo>
                    <a:pt x="10" y="16"/>
                  </a:moveTo>
                  <a:lnTo>
                    <a:pt x="10" y="19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17"/>
                  </a:lnTo>
                  <a:lnTo>
                    <a:pt x="10" y="16"/>
                  </a:lnTo>
                  <a:close/>
                  <a:moveTo>
                    <a:pt x="5" y="3"/>
                  </a:move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10"/>
                  </a:lnTo>
                  <a:lnTo>
                    <a:pt x="7" y="10"/>
                  </a:lnTo>
                  <a:lnTo>
                    <a:pt x="8" y="12"/>
                  </a:lnTo>
                  <a:lnTo>
                    <a:pt x="8" y="9"/>
                  </a:lnTo>
                  <a:lnTo>
                    <a:pt x="8" y="7"/>
                  </a:lnTo>
                  <a:lnTo>
                    <a:pt x="8" y="5"/>
                  </a:lnTo>
                  <a:lnTo>
                    <a:pt x="7" y="3"/>
                  </a:lnTo>
                  <a:lnTo>
                    <a:pt x="5" y="3"/>
                  </a:lnTo>
                  <a:close/>
                  <a:moveTo>
                    <a:pt x="7" y="0"/>
                  </a:moveTo>
                  <a:lnTo>
                    <a:pt x="8" y="2"/>
                  </a:lnTo>
                  <a:lnTo>
                    <a:pt x="10" y="3"/>
                  </a:lnTo>
                  <a:lnTo>
                    <a:pt x="12" y="5"/>
                  </a:lnTo>
                  <a:lnTo>
                    <a:pt x="12" y="9"/>
                  </a:lnTo>
                  <a:lnTo>
                    <a:pt x="12" y="12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0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21" y="3"/>
                  </a:lnTo>
                  <a:lnTo>
                    <a:pt x="21" y="5"/>
                  </a:lnTo>
                  <a:lnTo>
                    <a:pt x="24" y="1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33" y="16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9"/>
                  </a:lnTo>
                  <a:lnTo>
                    <a:pt x="24" y="23"/>
                  </a:lnTo>
                  <a:lnTo>
                    <a:pt x="21" y="26"/>
                  </a:lnTo>
                  <a:lnTo>
                    <a:pt x="19" y="28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8" y="26"/>
                  </a:lnTo>
                  <a:lnTo>
                    <a:pt x="7" y="23"/>
                  </a:lnTo>
                  <a:lnTo>
                    <a:pt x="7" y="19"/>
                  </a:lnTo>
                  <a:lnTo>
                    <a:pt x="7" y="16"/>
                  </a:lnTo>
                  <a:lnTo>
                    <a:pt x="3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3675"/>
            <p:cNvSpPr>
              <a:spLocks/>
            </p:cNvSpPr>
            <p:nvPr/>
          </p:nvSpPr>
          <p:spPr bwMode="auto">
            <a:xfrm>
              <a:off x="2665413" y="4251326"/>
              <a:ext cx="50800" cy="55563"/>
            </a:xfrm>
            <a:custGeom>
              <a:avLst/>
              <a:gdLst>
                <a:gd name="T0" fmla="*/ 12 w 32"/>
                <a:gd name="T1" fmla="*/ 0 h 35"/>
                <a:gd name="T2" fmla="*/ 12 w 32"/>
                <a:gd name="T3" fmla="*/ 0 h 35"/>
                <a:gd name="T4" fmla="*/ 14 w 32"/>
                <a:gd name="T5" fmla="*/ 2 h 35"/>
                <a:gd name="T6" fmla="*/ 14 w 32"/>
                <a:gd name="T7" fmla="*/ 2 h 35"/>
                <a:gd name="T8" fmla="*/ 16 w 32"/>
                <a:gd name="T9" fmla="*/ 3 h 35"/>
                <a:gd name="T10" fmla="*/ 16 w 32"/>
                <a:gd name="T11" fmla="*/ 3 h 35"/>
                <a:gd name="T12" fmla="*/ 14 w 32"/>
                <a:gd name="T13" fmla="*/ 3 h 35"/>
                <a:gd name="T14" fmla="*/ 12 w 32"/>
                <a:gd name="T15" fmla="*/ 5 h 35"/>
                <a:gd name="T16" fmla="*/ 11 w 32"/>
                <a:gd name="T17" fmla="*/ 7 h 35"/>
                <a:gd name="T18" fmla="*/ 7 w 32"/>
                <a:gd name="T19" fmla="*/ 9 h 35"/>
                <a:gd name="T20" fmla="*/ 7 w 32"/>
                <a:gd name="T21" fmla="*/ 9 h 35"/>
                <a:gd name="T22" fmla="*/ 7 w 32"/>
                <a:gd name="T23" fmla="*/ 10 h 35"/>
                <a:gd name="T24" fmla="*/ 9 w 32"/>
                <a:gd name="T25" fmla="*/ 12 h 35"/>
                <a:gd name="T26" fmla="*/ 11 w 32"/>
                <a:gd name="T27" fmla="*/ 14 h 35"/>
                <a:gd name="T28" fmla="*/ 11 w 32"/>
                <a:gd name="T29" fmla="*/ 16 h 35"/>
                <a:gd name="T30" fmla="*/ 11 w 32"/>
                <a:gd name="T31" fmla="*/ 16 h 35"/>
                <a:gd name="T32" fmla="*/ 12 w 32"/>
                <a:gd name="T33" fmla="*/ 16 h 35"/>
                <a:gd name="T34" fmla="*/ 14 w 32"/>
                <a:gd name="T35" fmla="*/ 14 h 35"/>
                <a:gd name="T36" fmla="*/ 16 w 32"/>
                <a:gd name="T37" fmla="*/ 14 h 35"/>
                <a:gd name="T38" fmla="*/ 18 w 32"/>
                <a:gd name="T39" fmla="*/ 12 h 35"/>
                <a:gd name="T40" fmla="*/ 18 w 32"/>
                <a:gd name="T41" fmla="*/ 12 h 35"/>
                <a:gd name="T42" fmla="*/ 18 w 32"/>
                <a:gd name="T43" fmla="*/ 12 h 35"/>
                <a:gd name="T44" fmla="*/ 19 w 32"/>
                <a:gd name="T45" fmla="*/ 12 h 35"/>
                <a:gd name="T46" fmla="*/ 19 w 32"/>
                <a:gd name="T47" fmla="*/ 12 h 35"/>
                <a:gd name="T48" fmla="*/ 19 w 32"/>
                <a:gd name="T49" fmla="*/ 14 h 35"/>
                <a:gd name="T50" fmla="*/ 19 w 32"/>
                <a:gd name="T51" fmla="*/ 14 h 35"/>
                <a:gd name="T52" fmla="*/ 21 w 32"/>
                <a:gd name="T53" fmla="*/ 14 h 35"/>
                <a:gd name="T54" fmla="*/ 21 w 32"/>
                <a:gd name="T55" fmla="*/ 16 h 35"/>
                <a:gd name="T56" fmla="*/ 21 w 32"/>
                <a:gd name="T57" fmla="*/ 16 h 35"/>
                <a:gd name="T58" fmla="*/ 19 w 32"/>
                <a:gd name="T59" fmla="*/ 16 h 35"/>
                <a:gd name="T60" fmla="*/ 19 w 32"/>
                <a:gd name="T61" fmla="*/ 17 h 35"/>
                <a:gd name="T62" fmla="*/ 16 w 32"/>
                <a:gd name="T63" fmla="*/ 17 h 35"/>
                <a:gd name="T64" fmla="*/ 14 w 32"/>
                <a:gd name="T65" fmla="*/ 19 h 35"/>
                <a:gd name="T66" fmla="*/ 14 w 32"/>
                <a:gd name="T67" fmla="*/ 19 h 35"/>
                <a:gd name="T68" fmla="*/ 14 w 32"/>
                <a:gd name="T69" fmla="*/ 21 h 35"/>
                <a:gd name="T70" fmla="*/ 16 w 32"/>
                <a:gd name="T71" fmla="*/ 23 h 35"/>
                <a:gd name="T72" fmla="*/ 18 w 32"/>
                <a:gd name="T73" fmla="*/ 24 h 35"/>
                <a:gd name="T74" fmla="*/ 19 w 32"/>
                <a:gd name="T75" fmla="*/ 28 h 35"/>
                <a:gd name="T76" fmla="*/ 19 w 32"/>
                <a:gd name="T77" fmla="*/ 28 h 35"/>
                <a:gd name="T78" fmla="*/ 21 w 32"/>
                <a:gd name="T79" fmla="*/ 28 h 35"/>
                <a:gd name="T80" fmla="*/ 23 w 32"/>
                <a:gd name="T81" fmla="*/ 26 h 35"/>
                <a:gd name="T82" fmla="*/ 25 w 32"/>
                <a:gd name="T83" fmla="*/ 24 h 35"/>
                <a:gd name="T84" fmla="*/ 28 w 32"/>
                <a:gd name="T85" fmla="*/ 23 h 35"/>
                <a:gd name="T86" fmla="*/ 28 w 32"/>
                <a:gd name="T87" fmla="*/ 23 h 35"/>
                <a:gd name="T88" fmla="*/ 28 w 32"/>
                <a:gd name="T89" fmla="*/ 23 h 35"/>
                <a:gd name="T90" fmla="*/ 30 w 32"/>
                <a:gd name="T91" fmla="*/ 24 h 35"/>
                <a:gd name="T92" fmla="*/ 30 w 32"/>
                <a:gd name="T93" fmla="*/ 24 h 35"/>
                <a:gd name="T94" fmla="*/ 30 w 32"/>
                <a:gd name="T95" fmla="*/ 24 h 35"/>
                <a:gd name="T96" fmla="*/ 32 w 32"/>
                <a:gd name="T97" fmla="*/ 26 h 35"/>
                <a:gd name="T98" fmla="*/ 32 w 32"/>
                <a:gd name="T99" fmla="*/ 26 h 35"/>
                <a:gd name="T100" fmla="*/ 18 w 32"/>
                <a:gd name="T101" fmla="*/ 35 h 35"/>
                <a:gd name="T102" fmla="*/ 0 w 32"/>
                <a:gd name="T103" fmla="*/ 9 h 35"/>
                <a:gd name="T104" fmla="*/ 12 w 32"/>
                <a:gd name="T105" fmla="*/ 0 h 35"/>
                <a:gd name="T106" fmla="*/ 12 w 32"/>
                <a:gd name="T10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" h="35">
                  <a:moveTo>
                    <a:pt x="12" y="0"/>
                  </a:moveTo>
                  <a:lnTo>
                    <a:pt x="12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4" y="3"/>
                  </a:lnTo>
                  <a:lnTo>
                    <a:pt x="12" y="5"/>
                  </a:lnTo>
                  <a:lnTo>
                    <a:pt x="11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0"/>
                  </a:lnTo>
                  <a:lnTo>
                    <a:pt x="9" y="12"/>
                  </a:lnTo>
                  <a:lnTo>
                    <a:pt x="11" y="14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1" y="16"/>
                  </a:lnTo>
                  <a:lnTo>
                    <a:pt x="21" y="16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16" y="17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21"/>
                  </a:lnTo>
                  <a:lnTo>
                    <a:pt x="16" y="23"/>
                  </a:lnTo>
                  <a:lnTo>
                    <a:pt x="18" y="24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3" y="26"/>
                  </a:lnTo>
                  <a:lnTo>
                    <a:pt x="25" y="24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18" y="35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3676"/>
            <p:cNvSpPr>
              <a:spLocks/>
            </p:cNvSpPr>
            <p:nvPr/>
          </p:nvSpPr>
          <p:spPr bwMode="auto">
            <a:xfrm>
              <a:off x="2727325" y="4192588"/>
              <a:ext cx="46038" cy="47625"/>
            </a:xfrm>
            <a:custGeom>
              <a:avLst/>
              <a:gdLst>
                <a:gd name="T0" fmla="*/ 12 w 29"/>
                <a:gd name="T1" fmla="*/ 0 h 30"/>
                <a:gd name="T2" fmla="*/ 12 w 29"/>
                <a:gd name="T3" fmla="*/ 2 h 30"/>
                <a:gd name="T4" fmla="*/ 12 w 29"/>
                <a:gd name="T5" fmla="*/ 2 h 30"/>
                <a:gd name="T6" fmla="*/ 13 w 29"/>
                <a:gd name="T7" fmla="*/ 2 h 30"/>
                <a:gd name="T8" fmla="*/ 13 w 29"/>
                <a:gd name="T9" fmla="*/ 2 h 30"/>
                <a:gd name="T10" fmla="*/ 13 w 29"/>
                <a:gd name="T11" fmla="*/ 4 h 30"/>
                <a:gd name="T12" fmla="*/ 13 w 29"/>
                <a:gd name="T13" fmla="*/ 4 h 30"/>
                <a:gd name="T14" fmla="*/ 15 w 29"/>
                <a:gd name="T15" fmla="*/ 4 h 30"/>
                <a:gd name="T16" fmla="*/ 15 w 29"/>
                <a:gd name="T17" fmla="*/ 4 h 30"/>
                <a:gd name="T18" fmla="*/ 13 w 29"/>
                <a:gd name="T19" fmla="*/ 5 h 30"/>
                <a:gd name="T20" fmla="*/ 12 w 29"/>
                <a:gd name="T21" fmla="*/ 7 h 30"/>
                <a:gd name="T22" fmla="*/ 12 w 29"/>
                <a:gd name="T23" fmla="*/ 7 h 30"/>
                <a:gd name="T24" fmla="*/ 10 w 29"/>
                <a:gd name="T25" fmla="*/ 9 h 30"/>
                <a:gd name="T26" fmla="*/ 12 w 29"/>
                <a:gd name="T27" fmla="*/ 9 h 30"/>
                <a:gd name="T28" fmla="*/ 13 w 29"/>
                <a:gd name="T29" fmla="*/ 11 h 30"/>
                <a:gd name="T30" fmla="*/ 15 w 29"/>
                <a:gd name="T31" fmla="*/ 14 h 30"/>
                <a:gd name="T32" fmla="*/ 19 w 29"/>
                <a:gd name="T33" fmla="*/ 16 h 30"/>
                <a:gd name="T34" fmla="*/ 22 w 29"/>
                <a:gd name="T35" fmla="*/ 19 h 30"/>
                <a:gd name="T36" fmla="*/ 26 w 29"/>
                <a:gd name="T37" fmla="*/ 23 h 30"/>
                <a:gd name="T38" fmla="*/ 27 w 29"/>
                <a:gd name="T39" fmla="*/ 25 h 30"/>
                <a:gd name="T40" fmla="*/ 29 w 29"/>
                <a:gd name="T41" fmla="*/ 26 h 30"/>
                <a:gd name="T42" fmla="*/ 29 w 29"/>
                <a:gd name="T43" fmla="*/ 26 h 30"/>
                <a:gd name="T44" fmla="*/ 29 w 29"/>
                <a:gd name="T45" fmla="*/ 28 h 30"/>
                <a:gd name="T46" fmla="*/ 29 w 29"/>
                <a:gd name="T47" fmla="*/ 28 h 30"/>
                <a:gd name="T48" fmla="*/ 27 w 29"/>
                <a:gd name="T49" fmla="*/ 30 h 30"/>
                <a:gd name="T50" fmla="*/ 27 w 29"/>
                <a:gd name="T51" fmla="*/ 30 h 30"/>
                <a:gd name="T52" fmla="*/ 26 w 29"/>
                <a:gd name="T53" fmla="*/ 30 h 30"/>
                <a:gd name="T54" fmla="*/ 24 w 29"/>
                <a:gd name="T55" fmla="*/ 28 h 30"/>
                <a:gd name="T56" fmla="*/ 22 w 29"/>
                <a:gd name="T57" fmla="*/ 26 h 30"/>
                <a:gd name="T58" fmla="*/ 19 w 29"/>
                <a:gd name="T59" fmla="*/ 23 h 30"/>
                <a:gd name="T60" fmla="*/ 15 w 29"/>
                <a:gd name="T61" fmla="*/ 19 h 30"/>
                <a:gd name="T62" fmla="*/ 12 w 29"/>
                <a:gd name="T63" fmla="*/ 18 h 30"/>
                <a:gd name="T64" fmla="*/ 10 w 29"/>
                <a:gd name="T65" fmla="*/ 14 h 30"/>
                <a:gd name="T66" fmla="*/ 8 w 29"/>
                <a:gd name="T67" fmla="*/ 12 h 30"/>
                <a:gd name="T68" fmla="*/ 7 w 29"/>
                <a:gd name="T69" fmla="*/ 12 h 30"/>
                <a:gd name="T70" fmla="*/ 7 w 29"/>
                <a:gd name="T71" fmla="*/ 12 h 30"/>
                <a:gd name="T72" fmla="*/ 5 w 29"/>
                <a:gd name="T73" fmla="*/ 14 h 30"/>
                <a:gd name="T74" fmla="*/ 3 w 29"/>
                <a:gd name="T75" fmla="*/ 16 h 30"/>
                <a:gd name="T76" fmla="*/ 3 w 29"/>
                <a:gd name="T77" fmla="*/ 18 h 30"/>
                <a:gd name="T78" fmla="*/ 3 w 29"/>
                <a:gd name="T79" fmla="*/ 18 h 30"/>
                <a:gd name="T80" fmla="*/ 1 w 29"/>
                <a:gd name="T81" fmla="*/ 16 h 30"/>
                <a:gd name="T82" fmla="*/ 1 w 29"/>
                <a:gd name="T83" fmla="*/ 16 h 30"/>
                <a:gd name="T84" fmla="*/ 1 w 29"/>
                <a:gd name="T85" fmla="*/ 16 h 30"/>
                <a:gd name="T86" fmla="*/ 0 w 29"/>
                <a:gd name="T87" fmla="*/ 14 h 30"/>
                <a:gd name="T88" fmla="*/ 0 w 29"/>
                <a:gd name="T89" fmla="*/ 14 h 30"/>
                <a:gd name="T90" fmla="*/ 12 w 29"/>
                <a:gd name="T91" fmla="*/ 2 h 30"/>
                <a:gd name="T92" fmla="*/ 12 w 29"/>
                <a:gd name="T9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" h="30">
                  <a:moveTo>
                    <a:pt x="12" y="0"/>
                  </a:moveTo>
                  <a:lnTo>
                    <a:pt x="12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5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3" y="11"/>
                  </a:lnTo>
                  <a:lnTo>
                    <a:pt x="15" y="14"/>
                  </a:lnTo>
                  <a:lnTo>
                    <a:pt x="19" y="16"/>
                  </a:lnTo>
                  <a:lnTo>
                    <a:pt x="22" y="19"/>
                  </a:lnTo>
                  <a:lnTo>
                    <a:pt x="26" y="23"/>
                  </a:lnTo>
                  <a:lnTo>
                    <a:pt x="27" y="25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7" y="30"/>
                  </a:lnTo>
                  <a:lnTo>
                    <a:pt x="27" y="30"/>
                  </a:lnTo>
                  <a:lnTo>
                    <a:pt x="26" y="30"/>
                  </a:lnTo>
                  <a:lnTo>
                    <a:pt x="24" y="28"/>
                  </a:lnTo>
                  <a:lnTo>
                    <a:pt x="22" y="26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2" y="18"/>
                  </a:lnTo>
                  <a:lnTo>
                    <a:pt x="10" y="14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3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3677"/>
            <p:cNvSpPr>
              <a:spLocks/>
            </p:cNvSpPr>
            <p:nvPr/>
          </p:nvSpPr>
          <p:spPr bwMode="auto">
            <a:xfrm>
              <a:off x="2825750" y="4014788"/>
              <a:ext cx="53975" cy="25400"/>
            </a:xfrm>
            <a:custGeom>
              <a:avLst/>
              <a:gdLst>
                <a:gd name="T0" fmla="*/ 28 w 34"/>
                <a:gd name="T1" fmla="*/ 0 h 16"/>
                <a:gd name="T2" fmla="*/ 30 w 34"/>
                <a:gd name="T3" fmla="*/ 0 h 16"/>
                <a:gd name="T4" fmla="*/ 30 w 34"/>
                <a:gd name="T5" fmla="*/ 0 h 16"/>
                <a:gd name="T6" fmla="*/ 30 w 34"/>
                <a:gd name="T7" fmla="*/ 0 h 16"/>
                <a:gd name="T8" fmla="*/ 32 w 34"/>
                <a:gd name="T9" fmla="*/ 0 h 16"/>
                <a:gd name="T10" fmla="*/ 34 w 34"/>
                <a:gd name="T11" fmla="*/ 2 h 16"/>
                <a:gd name="T12" fmla="*/ 34 w 34"/>
                <a:gd name="T13" fmla="*/ 2 h 16"/>
                <a:gd name="T14" fmla="*/ 30 w 34"/>
                <a:gd name="T15" fmla="*/ 16 h 16"/>
                <a:gd name="T16" fmla="*/ 0 w 34"/>
                <a:gd name="T17" fmla="*/ 9 h 16"/>
                <a:gd name="T18" fmla="*/ 0 w 34"/>
                <a:gd name="T19" fmla="*/ 9 h 16"/>
                <a:gd name="T20" fmla="*/ 0 w 34"/>
                <a:gd name="T21" fmla="*/ 9 h 16"/>
                <a:gd name="T22" fmla="*/ 0 w 34"/>
                <a:gd name="T23" fmla="*/ 9 h 16"/>
                <a:gd name="T24" fmla="*/ 0 w 34"/>
                <a:gd name="T25" fmla="*/ 9 h 16"/>
                <a:gd name="T26" fmla="*/ 0 w 34"/>
                <a:gd name="T27" fmla="*/ 7 h 16"/>
                <a:gd name="T28" fmla="*/ 0 w 34"/>
                <a:gd name="T29" fmla="*/ 7 h 16"/>
                <a:gd name="T30" fmla="*/ 0 w 34"/>
                <a:gd name="T31" fmla="*/ 6 h 16"/>
                <a:gd name="T32" fmla="*/ 0 w 34"/>
                <a:gd name="T33" fmla="*/ 6 h 16"/>
                <a:gd name="T34" fmla="*/ 2 w 34"/>
                <a:gd name="T35" fmla="*/ 6 h 16"/>
                <a:gd name="T36" fmla="*/ 6 w 34"/>
                <a:gd name="T37" fmla="*/ 6 h 16"/>
                <a:gd name="T38" fmla="*/ 9 w 34"/>
                <a:gd name="T39" fmla="*/ 7 h 16"/>
                <a:gd name="T40" fmla="*/ 14 w 34"/>
                <a:gd name="T41" fmla="*/ 7 h 16"/>
                <a:gd name="T42" fmla="*/ 20 w 34"/>
                <a:gd name="T43" fmla="*/ 9 h 16"/>
                <a:gd name="T44" fmla="*/ 23 w 34"/>
                <a:gd name="T45" fmla="*/ 9 h 16"/>
                <a:gd name="T46" fmla="*/ 27 w 34"/>
                <a:gd name="T47" fmla="*/ 11 h 16"/>
                <a:gd name="T48" fmla="*/ 27 w 34"/>
                <a:gd name="T49" fmla="*/ 11 h 16"/>
                <a:gd name="T50" fmla="*/ 28 w 34"/>
                <a:gd name="T51" fmla="*/ 9 h 16"/>
                <a:gd name="T52" fmla="*/ 28 w 34"/>
                <a:gd name="T53" fmla="*/ 7 h 16"/>
                <a:gd name="T54" fmla="*/ 28 w 34"/>
                <a:gd name="T55" fmla="*/ 4 h 16"/>
                <a:gd name="T56" fmla="*/ 28 w 34"/>
                <a:gd name="T57" fmla="*/ 2 h 16"/>
                <a:gd name="T58" fmla="*/ 28 w 34"/>
                <a:gd name="T59" fmla="*/ 0 h 16"/>
                <a:gd name="T60" fmla="*/ 28 w 34"/>
                <a:gd name="T6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6">
                  <a:moveTo>
                    <a:pt x="28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16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7"/>
                  </a:lnTo>
                  <a:lnTo>
                    <a:pt x="20" y="9"/>
                  </a:lnTo>
                  <a:lnTo>
                    <a:pt x="23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3678"/>
            <p:cNvSpPr>
              <a:spLocks/>
            </p:cNvSpPr>
            <p:nvPr/>
          </p:nvSpPr>
          <p:spPr bwMode="auto">
            <a:xfrm>
              <a:off x="2747963" y="4170363"/>
              <a:ext cx="55563" cy="47625"/>
            </a:xfrm>
            <a:custGeom>
              <a:avLst/>
              <a:gdLst>
                <a:gd name="T0" fmla="*/ 11 w 35"/>
                <a:gd name="T1" fmla="*/ 0 h 30"/>
                <a:gd name="T2" fmla="*/ 11 w 35"/>
                <a:gd name="T3" fmla="*/ 0 h 30"/>
                <a:gd name="T4" fmla="*/ 13 w 35"/>
                <a:gd name="T5" fmla="*/ 0 h 30"/>
                <a:gd name="T6" fmla="*/ 13 w 35"/>
                <a:gd name="T7" fmla="*/ 2 h 30"/>
                <a:gd name="T8" fmla="*/ 13 w 35"/>
                <a:gd name="T9" fmla="*/ 2 h 30"/>
                <a:gd name="T10" fmla="*/ 13 w 35"/>
                <a:gd name="T11" fmla="*/ 2 h 30"/>
                <a:gd name="T12" fmla="*/ 14 w 35"/>
                <a:gd name="T13" fmla="*/ 2 h 30"/>
                <a:gd name="T14" fmla="*/ 13 w 35"/>
                <a:gd name="T15" fmla="*/ 4 h 30"/>
                <a:gd name="T16" fmla="*/ 11 w 35"/>
                <a:gd name="T17" fmla="*/ 5 h 30"/>
                <a:gd name="T18" fmla="*/ 9 w 35"/>
                <a:gd name="T19" fmla="*/ 7 h 30"/>
                <a:gd name="T20" fmla="*/ 7 w 35"/>
                <a:gd name="T21" fmla="*/ 9 h 30"/>
                <a:gd name="T22" fmla="*/ 7 w 35"/>
                <a:gd name="T23" fmla="*/ 11 h 30"/>
                <a:gd name="T24" fmla="*/ 7 w 35"/>
                <a:gd name="T25" fmla="*/ 11 h 30"/>
                <a:gd name="T26" fmla="*/ 9 w 35"/>
                <a:gd name="T27" fmla="*/ 12 h 30"/>
                <a:gd name="T28" fmla="*/ 11 w 35"/>
                <a:gd name="T29" fmla="*/ 14 h 30"/>
                <a:gd name="T30" fmla="*/ 13 w 35"/>
                <a:gd name="T31" fmla="*/ 16 h 30"/>
                <a:gd name="T32" fmla="*/ 14 w 35"/>
                <a:gd name="T33" fmla="*/ 16 h 30"/>
                <a:gd name="T34" fmla="*/ 14 w 35"/>
                <a:gd name="T35" fmla="*/ 14 h 30"/>
                <a:gd name="T36" fmla="*/ 16 w 35"/>
                <a:gd name="T37" fmla="*/ 14 h 30"/>
                <a:gd name="T38" fmla="*/ 18 w 35"/>
                <a:gd name="T39" fmla="*/ 11 h 30"/>
                <a:gd name="T40" fmla="*/ 18 w 35"/>
                <a:gd name="T41" fmla="*/ 11 h 30"/>
                <a:gd name="T42" fmla="*/ 20 w 35"/>
                <a:gd name="T43" fmla="*/ 9 h 30"/>
                <a:gd name="T44" fmla="*/ 20 w 35"/>
                <a:gd name="T45" fmla="*/ 9 h 30"/>
                <a:gd name="T46" fmla="*/ 20 w 35"/>
                <a:gd name="T47" fmla="*/ 11 h 30"/>
                <a:gd name="T48" fmla="*/ 21 w 35"/>
                <a:gd name="T49" fmla="*/ 11 h 30"/>
                <a:gd name="T50" fmla="*/ 21 w 35"/>
                <a:gd name="T51" fmla="*/ 11 h 30"/>
                <a:gd name="T52" fmla="*/ 21 w 35"/>
                <a:gd name="T53" fmla="*/ 11 h 30"/>
                <a:gd name="T54" fmla="*/ 21 w 35"/>
                <a:gd name="T55" fmla="*/ 11 h 30"/>
                <a:gd name="T56" fmla="*/ 21 w 35"/>
                <a:gd name="T57" fmla="*/ 12 h 30"/>
                <a:gd name="T58" fmla="*/ 21 w 35"/>
                <a:gd name="T59" fmla="*/ 12 h 30"/>
                <a:gd name="T60" fmla="*/ 21 w 35"/>
                <a:gd name="T61" fmla="*/ 12 h 30"/>
                <a:gd name="T62" fmla="*/ 20 w 35"/>
                <a:gd name="T63" fmla="*/ 14 h 30"/>
                <a:gd name="T64" fmla="*/ 20 w 35"/>
                <a:gd name="T65" fmla="*/ 16 h 30"/>
                <a:gd name="T66" fmla="*/ 18 w 35"/>
                <a:gd name="T67" fmla="*/ 18 h 30"/>
                <a:gd name="T68" fmla="*/ 18 w 35"/>
                <a:gd name="T69" fmla="*/ 18 h 30"/>
                <a:gd name="T70" fmla="*/ 18 w 35"/>
                <a:gd name="T71" fmla="*/ 19 h 30"/>
                <a:gd name="T72" fmla="*/ 20 w 35"/>
                <a:gd name="T73" fmla="*/ 21 h 30"/>
                <a:gd name="T74" fmla="*/ 21 w 35"/>
                <a:gd name="T75" fmla="*/ 23 h 30"/>
                <a:gd name="T76" fmla="*/ 23 w 35"/>
                <a:gd name="T77" fmla="*/ 25 h 30"/>
                <a:gd name="T78" fmla="*/ 25 w 35"/>
                <a:gd name="T79" fmla="*/ 25 h 30"/>
                <a:gd name="T80" fmla="*/ 25 w 35"/>
                <a:gd name="T81" fmla="*/ 23 h 30"/>
                <a:gd name="T82" fmla="*/ 27 w 35"/>
                <a:gd name="T83" fmla="*/ 21 h 30"/>
                <a:gd name="T84" fmla="*/ 30 w 35"/>
                <a:gd name="T85" fmla="*/ 19 h 30"/>
                <a:gd name="T86" fmla="*/ 30 w 35"/>
                <a:gd name="T87" fmla="*/ 18 h 30"/>
                <a:gd name="T88" fmla="*/ 32 w 35"/>
                <a:gd name="T89" fmla="*/ 16 h 30"/>
                <a:gd name="T90" fmla="*/ 32 w 35"/>
                <a:gd name="T91" fmla="*/ 16 h 30"/>
                <a:gd name="T92" fmla="*/ 34 w 35"/>
                <a:gd name="T93" fmla="*/ 18 h 30"/>
                <a:gd name="T94" fmla="*/ 34 w 35"/>
                <a:gd name="T95" fmla="*/ 18 h 30"/>
                <a:gd name="T96" fmla="*/ 35 w 35"/>
                <a:gd name="T97" fmla="*/ 19 h 30"/>
                <a:gd name="T98" fmla="*/ 35 w 35"/>
                <a:gd name="T99" fmla="*/ 19 h 30"/>
                <a:gd name="T100" fmla="*/ 25 w 35"/>
                <a:gd name="T101" fmla="*/ 30 h 30"/>
                <a:gd name="T102" fmla="*/ 0 w 35"/>
                <a:gd name="T103" fmla="*/ 11 h 30"/>
                <a:gd name="T104" fmla="*/ 11 w 35"/>
                <a:gd name="T105" fmla="*/ 0 h 30"/>
                <a:gd name="T106" fmla="*/ 11 w 35"/>
                <a:gd name="T10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" h="30">
                  <a:moveTo>
                    <a:pt x="11" y="0"/>
                  </a:moveTo>
                  <a:lnTo>
                    <a:pt x="11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1" y="5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1" y="14"/>
                  </a:lnTo>
                  <a:lnTo>
                    <a:pt x="13" y="16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9"/>
                  </a:lnTo>
                  <a:lnTo>
                    <a:pt x="20" y="21"/>
                  </a:lnTo>
                  <a:lnTo>
                    <a:pt x="21" y="23"/>
                  </a:lnTo>
                  <a:lnTo>
                    <a:pt x="23" y="25"/>
                  </a:lnTo>
                  <a:lnTo>
                    <a:pt x="25" y="25"/>
                  </a:lnTo>
                  <a:lnTo>
                    <a:pt x="25" y="23"/>
                  </a:lnTo>
                  <a:lnTo>
                    <a:pt x="27" y="21"/>
                  </a:lnTo>
                  <a:lnTo>
                    <a:pt x="30" y="19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25" y="30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3679"/>
            <p:cNvSpPr>
              <a:spLocks/>
            </p:cNvSpPr>
            <p:nvPr/>
          </p:nvSpPr>
          <p:spPr bwMode="auto">
            <a:xfrm>
              <a:off x="2643188" y="4267201"/>
              <a:ext cx="41275" cy="52388"/>
            </a:xfrm>
            <a:custGeom>
              <a:avLst/>
              <a:gdLst>
                <a:gd name="T0" fmla="*/ 12 w 26"/>
                <a:gd name="T1" fmla="*/ 0 h 33"/>
                <a:gd name="T2" fmla="*/ 12 w 26"/>
                <a:gd name="T3" fmla="*/ 2 h 33"/>
                <a:gd name="T4" fmla="*/ 12 w 26"/>
                <a:gd name="T5" fmla="*/ 4 h 33"/>
                <a:gd name="T6" fmla="*/ 12 w 26"/>
                <a:gd name="T7" fmla="*/ 6 h 33"/>
                <a:gd name="T8" fmla="*/ 12 w 26"/>
                <a:gd name="T9" fmla="*/ 6 h 33"/>
                <a:gd name="T10" fmla="*/ 12 w 26"/>
                <a:gd name="T11" fmla="*/ 6 h 33"/>
                <a:gd name="T12" fmla="*/ 11 w 26"/>
                <a:gd name="T13" fmla="*/ 6 h 33"/>
                <a:gd name="T14" fmla="*/ 11 w 26"/>
                <a:gd name="T15" fmla="*/ 6 h 33"/>
                <a:gd name="T16" fmla="*/ 9 w 26"/>
                <a:gd name="T17" fmla="*/ 6 h 33"/>
                <a:gd name="T18" fmla="*/ 7 w 26"/>
                <a:gd name="T19" fmla="*/ 7 h 33"/>
                <a:gd name="T20" fmla="*/ 5 w 26"/>
                <a:gd name="T21" fmla="*/ 9 h 33"/>
                <a:gd name="T22" fmla="*/ 4 w 26"/>
                <a:gd name="T23" fmla="*/ 13 h 33"/>
                <a:gd name="T24" fmla="*/ 4 w 26"/>
                <a:gd name="T25" fmla="*/ 13 h 33"/>
                <a:gd name="T26" fmla="*/ 5 w 26"/>
                <a:gd name="T27" fmla="*/ 18 h 33"/>
                <a:gd name="T28" fmla="*/ 7 w 26"/>
                <a:gd name="T29" fmla="*/ 21 h 33"/>
                <a:gd name="T30" fmla="*/ 11 w 26"/>
                <a:gd name="T31" fmla="*/ 25 h 33"/>
                <a:gd name="T32" fmla="*/ 12 w 26"/>
                <a:gd name="T33" fmla="*/ 28 h 33"/>
                <a:gd name="T34" fmla="*/ 16 w 26"/>
                <a:gd name="T35" fmla="*/ 28 h 33"/>
                <a:gd name="T36" fmla="*/ 19 w 26"/>
                <a:gd name="T37" fmla="*/ 27 h 33"/>
                <a:gd name="T38" fmla="*/ 21 w 26"/>
                <a:gd name="T39" fmla="*/ 27 h 33"/>
                <a:gd name="T40" fmla="*/ 23 w 26"/>
                <a:gd name="T41" fmla="*/ 25 h 33"/>
                <a:gd name="T42" fmla="*/ 23 w 26"/>
                <a:gd name="T43" fmla="*/ 23 h 33"/>
                <a:gd name="T44" fmla="*/ 25 w 26"/>
                <a:gd name="T45" fmla="*/ 23 h 33"/>
                <a:gd name="T46" fmla="*/ 26 w 26"/>
                <a:gd name="T47" fmla="*/ 27 h 33"/>
                <a:gd name="T48" fmla="*/ 26 w 26"/>
                <a:gd name="T49" fmla="*/ 27 h 33"/>
                <a:gd name="T50" fmla="*/ 26 w 26"/>
                <a:gd name="T51" fmla="*/ 27 h 33"/>
                <a:gd name="T52" fmla="*/ 25 w 26"/>
                <a:gd name="T53" fmla="*/ 30 h 33"/>
                <a:gd name="T54" fmla="*/ 21 w 26"/>
                <a:gd name="T55" fmla="*/ 32 h 33"/>
                <a:gd name="T56" fmla="*/ 16 w 26"/>
                <a:gd name="T57" fmla="*/ 33 h 33"/>
                <a:gd name="T58" fmla="*/ 11 w 26"/>
                <a:gd name="T59" fmla="*/ 32 h 33"/>
                <a:gd name="T60" fmla="*/ 7 w 26"/>
                <a:gd name="T61" fmla="*/ 28 h 33"/>
                <a:gd name="T62" fmla="*/ 2 w 26"/>
                <a:gd name="T63" fmla="*/ 23 h 33"/>
                <a:gd name="T64" fmla="*/ 0 w 26"/>
                <a:gd name="T65" fmla="*/ 18 h 33"/>
                <a:gd name="T66" fmla="*/ 0 w 26"/>
                <a:gd name="T67" fmla="*/ 11 h 33"/>
                <a:gd name="T68" fmla="*/ 2 w 26"/>
                <a:gd name="T69" fmla="*/ 7 h 33"/>
                <a:gd name="T70" fmla="*/ 4 w 26"/>
                <a:gd name="T71" fmla="*/ 6 h 33"/>
                <a:gd name="T72" fmla="*/ 5 w 26"/>
                <a:gd name="T73" fmla="*/ 4 h 33"/>
                <a:gd name="T74" fmla="*/ 9 w 26"/>
                <a:gd name="T75" fmla="*/ 2 h 33"/>
                <a:gd name="T76" fmla="*/ 11 w 26"/>
                <a:gd name="T77" fmla="*/ 0 h 33"/>
                <a:gd name="T78" fmla="*/ 12 w 26"/>
                <a:gd name="T7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3">
                  <a:moveTo>
                    <a:pt x="12" y="0"/>
                  </a:moveTo>
                  <a:lnTo>
                    <a:pt x="12" y="2"/>
                  </a:lnTo>
                  <a:lnTo>
                    <a:pt x="12" y="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7"/>
                  </a:lnTo>
                  <a:lnTo>
                    <a:pt x="5" y="9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5" y="18"/>
                  </a:lnTo>
                  <a:lnTo>
                    <a:pt x="7" y="21"/>
                  </a:lnTo>
                  <a:lnTo>
                    <a:pt x="11" y="25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5" y="23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5" y="30"/>
                  </a:lnTo>
                  <a:lnTo>
                    <a:pt x="21" y="32"/>
                  </a:lnTo>
                  <a:lnTo>
                    <a:pt x="16" y="33"/>
                  </a:lnTo>
                  <a:lnTo>
                    <a:pt x="11" y="32"/>
                  </a:lnTo>
                  <a:lnTo>
                    <a:pt x="7" y="28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4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3680"/>
            <p:cNvSpPr>
              <a:spLocks/>
            </p:cNvSpPr>
            <p:nvPr/>
          </p:nvSpPr>
          <p:spPr bwMode="auto">
            <a:xfrm>
              <a:off x="2801938" y="4073526"/>
              <a:ext cx="57150" cy="47625"/>
            </a:xfrm>
            <a:custGeom>
              <a:avLst/>
              <a:gdLst>
                <a:gd name="T0" fmla="*/ 8 w 36"/>
                <a:gd name="T1" fmla="*/ 0 h 30"/>
                <a:gd name="T2" fmla="*/ 36 w 36"/>
                <a:gd name="T3" fmla="*/ 12 h 30"/>
                <a:gd name="T4" fmla="*/ 36 w 36"/>
                <a:gd name="T5" fmla="*/ 12 h 30"/>
                <a:gd name="T6" fmla="*/ 36 w 36"/>
                <a:gd name="T7" fmla="*/ 14 h 30"/>
                <a:gd name="T8" fmla="*/ 36 w 36"/>
                <a:gd name="T9" fmla="*/ 14 h 30"/>
                <a:gd name="T10" fmla="*/ 36 w 36"/>
                <a:gd name="T11" fmla="*/ 14 h 30"/>
                <a:gd name="T12" fmla="*/ 36 w 36"/>
                <a:gd name="T13" fmla="*/ 16 h 30"/>
                <a:gd name="T14" fmla="*/ 35 w 36"/>
                <a:gd name="T15" fmla="*/ 16 h 30"/>
                <a:gd name="T16" fmla="*/ 35 w 36"/>
                <a:gd name="T17" fmla="*/ 16 h 30"/>
                <a:gd name="T18" fmla="*/ 33 w 36"/>
                <a:gd name="T19" fmla="*/ 16 h 30"/>
                <a:gd name="T20" fmla="*/ 31 w 36"/>
                <a:gd name="T21" fmla="*/ 16 h 30"/>
                <a:gd name="T22" fmla="*/ 26 w 36"/>
                <a:gd name="T23" fmla="*/ 18 h 30"/>
                <a:gd name="T24" fmla="*/ 21 w 36"/>
                <a:gd name="T25" fmla="*/ 18 h 30"/>
                <a:gd name="T26" fmla="*/ 15 w 36"/>
                <a:gd name="T27" fmla="*/ 18 h 30"/>
                <a:gd name="T28" fmla="*/ 12 w 36"/>
                <a:gd name="T29" fmla="*/ 18 h 30"/>
                <a:gd name="T30" fmla="*/ 10 w 36"/>
                <a:gd name="T31" fmla="*/ 18 h 30"/>
                <a:gd name="T32" fmla="*/ 12 w 36"/>
                <a:gd name="T33" fmla="*/ 18 h 30"/>
                <a:gd name="T34" fmla="*/ 15 w 36"/>
                <a:gd name="T35" fmla="*/ 19 h 30"/>
                <a:gd name="T36" fmla="*/ 19 w 36"/>
                <a:gd name="T37" fmla="*/ 21 h 30"/>
                <a:gd name="T38" fmla="*/ 24 w 36"/>
                <a:gd name="T39" fmla="*/ 23 h 30"/>
                <a:gd name="T40" fmla="*/ 28 w 36"/>
                <a:gd name="T41" fmla="*/ 25 h 30"/>
                <a:gd name="T42" fmla="*/ 29 w 36"/>
                <a:gd name="T43" fmla="*/ 26 h 30"/>
                <a:gd name="T44" fmla="*/ 31 w 36"/>
                <a:gd name="T45" fmla="*/ 26 h 30"/>
                <a:gd name="T46" fmla="*/ 31 w 36"/>
                <a:gd name="T47" fmla="*/ 26 h 30"/>
                <a:gd name="T48" fmla="*/ 31 w 36"/>
                <a:gd name="T49" fmla="*/ 28 h 30"/>
                <a:gd name="T50" fmla="*/ 29 w 36"/>
                <a:gd name="T51" fmla="*/ 28 h 30"/>
                <a:gd name="T52" fmla="*/ 29 w 36"/>
                <a:gd name="T53" fmla="*/ 28 h 30"/>
                <a:gd name="T54" fmla="*/ 29 w 36"/>
                <a:gd name="T55" fmla="*/ 30 h 30"/>
                <a:gd name="T56" fmla="*/ 29 w 36"/>
                <a:gd name="T57" fmla="*/ 30 h 30"/>
                <a:gd name="T58" fmla="*/ 29 w 36"/>
                <a:gd name="T59" fmla="*/ 30 h 30"/>
                <a:gd name="T60" fmla="*/ 29 w 36"/>
                <a:gd name="T61" fmla="*/ 30 h 30"/>
                <a:gd name="T62" fmla="*/ 0 w 36"/>
                <a:gd name="T63" fmla="*/ 18 h 30"/>
                <a:gd name="T64" fmla="*/ 0 w 36"/>
                <a:gd name="T65" fmla="*/ 18 h 30"/>
                <a:gd name="T66" fmla="*/ 0 w 36"/>
                <a:gd name="T67" fmla="*/ 18 h 30"/>
                <a:gd name="T68" fmla="*/ 1 w 36"/>
                <a:gd name="T69" fmla="*/ 16 h 30"/>
                <a:gd name="T70" fmla="*/ 1 w 36"/>
                <a:gd name="T71" fmla="*/ 16 h 30"/>
                <a:gd name="T72" fmla="*/ 1 w 36"/>
                <a:gd name="T73" fmla="*/ 16 h 30"/>
                <a:gd name="T74" fmla="*/ 1 w 36"/>
                <a:gd name="T75" fmla="*/ 14 h 30"/>
                <a:gd name="T76" fmla="*/ 1 w 36"/>
                <a:gd name="T77" fmla="*/ 14 h 30"/>
                <a:gd name="T78" fmla="*/ 3 w 36"/>
                <a:gd name="T79" fmla="*/ 14 h 30"/>
                <a:gd name="T80" fmla="*/ 7 w 36"/>
                <a:gd name="T81" fmla="*/ 14 h 30"/>
                <a:gd name="T82" fmla="*/ 10 w 36"/>
                <a:gd name="T83" fmla="*/ 14 h 30"/>
                <a:gd name="T84" fmla="*/ 15 w 36"/>
                <a:gd name="T85" fmla="*/ 14 h 30"/>
                <a:gd name="T86" fmla="*/ 21 w 36"/>
                <a:gd name="T87" fmla="*/ 14 h 30"/>
                <a:gd name="T88" fmla="*/ 24 w 36"/>
                <a:gd name="T89" fmla="*/ 12 h 30"/>
                <a:gd name="T90" fmla="*/ 26 w 36"/>
                <a:gd name="T91" fmla="*/ 12 h 30"/>
                <a:gd name="T92" fmla="*/ 24 w 36"/>
                <a:gd name="T93" fmla="*/ 12 h 30"/>
                <a:gd name="T94" fmla="*/ 22 w 36"/>
                <a:gd name="T95" fmla="*/ 11 h 30"/>
                <a:gd name="T96" fmla="*/ 17 w 36"/>
                <a:gd name="T97" fmla="*/ 9 h 30"/>
                <a:gd name="T98" fmla="*/ 14 w 36"/>
                <a:gd name="T99" fmla="*/ 7 h 30"/>
                <a:gd name="T100" fmla="*/ 10 w 36"/>
                <a:gd name="T101" fmla="*/ 5 h 30"/>
                <a:gd name="T102" fmla="*/ 7 w 36"/>
                <a:gd name="T103" fmla="*/ 5 h 30"/>
                <a:gd name="T104" fmla="*/ 7 w 36"/>
                <a:gd name="T105" fmla="*/ 4 h 30"/>
                <a:gd name="T106" fmla="*/ 7 w 36"/>
                <a:gd name="T107" fmla="*/ 4 h 30"/>
                <a:gd name="T108" fmla="*/ 7 w 36"/>
                <a:gd name="T109" fmla="*/ 4 h 30"/>
                <a:gd name="T110" fmla="*/ 7 w 36"/>
                <a:gd name="T111" fmla="*/ 2 h 30"/>
                <a:gd name="T112" fmla="*/ 7 w 36"/>
                <a:gd name="T113" fmla="*/ 2 h 30"/>
                <a:gd name="T114" fmla="*/ 7 w 36"/>
                <a:gd name="T115" fmla="*/ 2 h 30"/>
                <a:gd name="T116" fmla="*/ 8 w 36"/>
                <a:gd name="T117" fmla="*/ 0 h 30"/>
                <a:gd name="T118" fmla="*/ 8 w 36"/>
                <a:gd name="T1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30">
                  <a:moveTo>
                    <a:pt x="8" y="0"/>
                  </a:moveTo>
                  <a:lnTo>
                    <a:pt x="36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26" y="18"/>
                  </a:lnTo>
                  <a:lnTo>
                    <a:pt x="21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5" y="19"/>
                  </a:lnTo>
                  <a:lnTo>
                    <a:pt x="19" y="21"/>
                  </a:lnTo>
                  <a:lnTo>
                    <a:pt x="24" y="23"/>
                  </a:lnTo>
                  <a:lnTo>
                    <a:pt x="28" y="25"/>
                  </a:lnTo>
                  <a:lnTo>
                    <a:pt x="29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8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5" y="14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2" y="11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0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3681"/>
            <p:cNvSpPr>
              <a:spLocks/>
            </p:cNvSpPr>
            <p:nvPr/>
          </p:nvSpPr>
          <p:spPr bwMode="auto">
            <a:xfrm>
              <a:off x="2784475" y="4110038"/>
              <a:ext cx="58738" cy="49213"/>
            </a:xfrm>
            <a:custGeom>
              <a:avLst/>
              <a:gdLst>
                <a:gd name="T0" fmla="*/ 37 w 37"/>
                <a:gd name="T1" fmla="*/ 15 h 31"/>
                <a:gd name="T2" fmla="*/ 37 w 37"/>
                <a:gd name="T3" fmla="*/ 15 h 31"/>
                <a:gd name="T4" fmla="*/ 35 w 37"/>
                <a:gd name="T5" fmla="*/ 17 h 31"/>
                <a:gd name="T6" fmla="*/ 35 w 37"/>
                <a:gd name="T7" fmla="*/ 17 h 31"/>
                <a:gd name="T8" fmla="*/ 35 w 37"/>
                <a:gd name="T9" fmla="*/ 19 h 31"/>
                <a:gd name="T10" fmla="*/ 32 w 37"/>
                <a:gd name="T11" fmla="*/ 17 h 31"/>
                <a:gd name="T12" fmla="*/ 26 w 37"/>
                <a:gd name="T13" fmla="*/ 14 h 31"/>
                <a:gd name="T14" fmla="*/ 23 w 37"/>
                <a:gd name="T15" fmla="*/ 12 h 31"/>
                <a:gd name="T16" fmla="*/ 21 w 37"/>
                <a:gd name="T17" fmla="*/ 15 h 31"/>
                <a:gd name="T18" fmla="*/ 18 w 37"/>
                <a:gd name="T19" fmla="*/ 19 h 31"/>
                <a:gd name="T20" fmla="*/ 18 w 37"/>
                <a:gd name="T21" fmla="*/ 21 h 31"/>
                <a:gd name="T22" fmla="*/ 23 w 37"/>
                <a:gd name="T23" fmla="*/ 24 h 31"/>
                <a:gd name="T24" fmla="*/ 28 w 37"/>
                <a:gd name="T25" fmla="*/ 28 h 31"/>
                <a:gd name="T26" fmla="*/ 30 w 37"/>
                <a:gd name="T27" fmla="*/ 28 h 31"/>
                <a:gd name="T28" fmla="*/ 30 w 37"/>
                <a:gd name="T29" fmla="*/ 29 h 31"/>
                <a:gd name="T30" fmla="*/ 28 w 37"/>
                <a:gd name="T31" fmla="*/ 29 h 31"/>
                <a:gd name="T32" fmla="*/ 28 w 37"/>
                <a:gd name="T33" fmla="*/ 31 h 31"/>
                <a:gd name="T34" fmla="*/ 0 w 37"/>
                <a:gd name="T35" fmla="*/ 17 h 31"/>
                <a:gd name="T36" fmla="*/ 0 w 37"/>
                <a:gd name="T37" fmla="*/ 15 h 31"/>
                <a:gd name="T38" fmla="*/ 0 w 37"/>
                <a:gd name="T39" fmla="*/ 15 h 31"/>
                <a:gd name="T40" fmla="*/ 2 w 37"/>
                <a:gd name="T41" fmla="*/ 14 h 31"/>
                <a:gd name="T42" fmla="*/ 2 w 37"/>
                <a:gd name="T43" fmla="*/ 14 h 31"/>
                <a:gd name="T44" fmla="*/ 2 w 37"/>
                <a:gd name="T45" fmla="*/ 12 h 31"/>
                <a:gd name="T46" fmla="*/ 5 w 37"/>
                <a:gd name="T47" fmla="*/ 14 h 31"/>
                <a:gd name="T48" fmla="*/ 11 w 37"/>
                <a:gd name="T49" fmla="*/ 17 h 31"/>
                <a:gd name="T50" fmla="*/ 14 w 37"/>
                <a:gd name="T51" fmla="*/ 19 h 31"/>
                <a:gd name="T52" fmla="*/ 16 w 37"/>
                <a:gd name="T53" fmla="*/ 15 h 31"/>
                <a:gd name="T54" fmla="*/ 18 w 37"/>
                <a:gd name="T55" fmla="*/ 10 h 31"/>
                <a:gd name="T56" fmla="*/ 18 w 37"/>
                <a:gd name="T57" fmla="*/ 8 h 31"/>
                <a:gd name="T58" fmla="*/ 12 w 37"/>
                <a:gd name="T59" fmla="*/ 7 h 31"/>
                <a:gd name="T60" fmla="*/ 9 w 37"/>
                <a:gd name="T61" fmla="*/ 3 h 31"/>
                <a:gd name="T62" fmla="*/ 7 w 37"/>
                <a:gd name="T63" fmla="*/ 3 h 31"/>
                <a:gd name="T64" fmla="*/ 9 w 37"/>
                <a:gd name="T65" fmla="*/ 2 h 31"/>
                <a:gd name="T66" fmla="*/ 9 w 37"/>
                <a:gd name="T67" fmla="*/ 2 h 31"/>
                <a:gd name="T68" fmla="*/ 9 w 37"/>
                <a:gd name="T69" fmla="*/ 0 h 31"/>
                <a:gd name="T70" fmla="*/ 9 w 37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31">
                  <a:moveTo>
                    <a:pt x="9" y="0"/>
                  </a:move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7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28" y="15"/>
                  </a:lnTo>
                  <a:lnTo>
                    <a:pt x="26" y="14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19" y="17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21" y="22"/>
                  </a:lnTo>
                  <a:lnTo>
                    <a:pt x="23" y="24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8" y="29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5" y="14"/>
                  </a:lnTo>
                  <a:lnTo>
                    <a:pt x="7" y="15"/>
                  </a:lnTo>
                  <a:lnTo>
                    <a:pt x="11" y="17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4" y="17"/>
                  </a:lnTo>
                  <a:lnTo>
                    <a:pt x="16" y="15"/>
                  </a:lnTo>
                  <a:lnTo>
                    <a:pt x="16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2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3682"/>
            <p:cNvSpPr>
              <a:spLocks/>
            </p:cNvSpPr>
            <p:nvPr/>
          </p:nvSpPr>
          <p:spPr bwMode="auto">
            <a:xfrm>
              <a:off x="2770188" y="4143376"/>
              <a:ext cx="53975" cy="44450"/>
            </a:xfrm>
            <a:custGeom>
              <a:avLst/>
              <a:gdLst>
                <a:gd name="T0" fmla="*/ 7 w 34"/>
                <a:gd name="T1" fmla="*/ 0 h 28"/>
                <a:gd name="T2" fmla="*/ 7 w 34"/>
                <a:gd name="T3" fmla="*/ 0 h 28"/>
                <a:gd name="T4" fmla="*/ 9 w 34"/>
                <a:gd name="T5" fmla="*/ 1 h 28"/>
                <a:gd name="T6" fmla="*/ 11 w 34"/>
                <a:gd name="T7" fmla="*/ 3 h 28"/>
                <a:gd name="T8" fmla="*/ 11 w 34"/>
                <a:gd name="T9" fmla="*/ 3 h 28"/>
                <a:gd name="T10" fmla="*/ 9 w 34"/>
                <a:gd name="T11" fmla="*/ 3 h 28"/>
                <a:gd name="T12" fmla="*/ 9 w 34"/>
                <a:gd name="T13" fmla="*/ 5 h 28"/>
                <a:gd name="T14" fmla="*/ 9 w 34"/>
                <a:gd name="T15" fmla="*/ 5 h 28"/>
                <a:gd name="T16" fmla="*/ 7 w 34"/>
                <a:gd name="T17" fmla="*/ 7 h 28"/>
                <a:gd name="T18" fmla="*/ 7 w 34"/>
                <a:gd name="T19" fmla="*/ 7 h 28"/>
                <a:gd name="T20" fmla="*/ 7 w 34"/>
                <a:gd name="T21" fmla="*/ 7 h 28"/>
                <a:gd name="T22" fmla="*/ 6 w 34"/>
                <a:gd name="T23" fmla="*/ 12 h 28"/>
                <a:gd name="T24" fmla="*/ 6 w 34"/>
                <a:gd name="T25" fmla="*/ 14 h 28"/>
                <a:gd name="T26" fmla="*/ 9 w 34"/>
                <a:gd name="T27" fmla="*/ 17 h 28"/>
                <a:gd name="T28" fmla="*/ 13 w 34"/>
                <a:gd name="T29" fmla="*/ 21 h 28"/>
                <a:gd name="T30" fmla="*/ 16 w 34"/>
                <a:gd name="T31" fmla="*/ 22 h 28"/>
                <a:gd name="T32" fmla="*/ 18 w 34"/>
                <a:gd name="T33" fmla="*/ 22 h 28"/>
                <a:gd name="T34" fmla="*/ 21 w 34"/>
                <a:gd name="T35" fmla="*/ 22 h 28"/>
                <a:gd name="T36" fmla="*/ 25 w 34"/>
                <a:gd name="T37" fmla="*/ 22 h 28"/>
                <a:gd name="T38" fmla="*/ 27 w 34"/>
                <a:gd name="T39" fmla="*/ 19 h 28"/>
                <a:gd name="T40" fmla="*/ 28 w 34"/>
                <a:gd name="T41" fmla="*/ 17 h 28"/>
                <a:gd name="T42" fmla="*/ 28 w 34"/>
                <a:gd name="T43" fmla="*/ 14 h 28"/>
                <a:gd name="T44" fmla="*/ 28 w 34"/>
                <a:gd name="T45" fmla="*/ 14 h 28"/>
                <a:gd name="T46" fmla="*/ 28 w 34"/>
                <a:gd name="T47" fmla="*/ 14 h 28"/>
                <a:gd name="T48" fmla="*/ 34 w 34"/>
                <a:gd name="T49" fmla="*/ 15 h 28"/>
                <a:gd name="T50" fmla="*/ 34 w 34"/>
                <a:gd name="T51" fmla="*/ 15 h 28"/>
                <a:gd name="T52" fmla="*/ 34 w 34"/>
                <a:gd name="T53" fmla="*/ 15 h 28"/>
                <a:gd name="T54" fmla="*/ 32 w 34"/>
                <a:gd name="T55" fmla="*/ 19 h 28"/>
                <a:gd name="T56" fmla="*/ 30 w 34"/>
                <a:gd name="T57" fmla="*/ 22 h 28"/>
                <a:gd name="T58" fmla="*/ 28 w 34"/>
                <a:gd name="T59" fmla="*/ 24 h 28"/>
                <a:gd name="T60" fmla="*/ 27 w 34"/>
                <a:gd name="T61" fmla="*/ 26 h 28"/>
                <a:gd name="T62" fmla="*/ 23 w 34"/>
                <a:gd name="T63" fmla="*/ 28 h 28"/>
                <a:gd name="T64" fmla="*/ 16 w 34"/>
                <a:gd name="T65" fmla="*/ 28 h 28"/>
                <a:gd name="T66" fmla="*/ 11 w 34"/>
                <a:gd name="T67" fmla="*/ 24 h 28"/>
                <a:gd name="T68" fmla="*/ 6 w 34"/>
                <a:gd name="T69" fmla="*/ 21 h 28"/>
                <a:gd name="T70" fmla="*/ 2 w 34"/>
                <a:gd name="T71" fmla="*/ 15 h 28"/>
                <a:gd name="T72" fmla="*/ 0 w 34"/>
                <a:gd name="T73" fmla="*/ 10 h 28"/>
                <a:gd name="T74" fmla="*/ 2 w 34"/>
                <a:gd name="T75" fmla="*/ 5 h 28"/>
                <a:gd name="T76" fmla="*/ 6 w 34"/>
                <a:gd name="T77" fmla="*/ 3 h 28"/>
                <a:gd name="T78" fmla="*/ 7 w 34"/>
                <a:gd name="T79" fmla="*/ 0 h 28"/>
                <a:gd name="T80" fmla="*/ 7 w 34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28">
                  <a:moveTo>
                    <a:pt x="7" y="0"/>
                  </a:moveTo>
                  <a:lnTo>
                    <a:pt x="7" y="0"/>
                  </a:lnTo>
                  <a:lnTo>
                    <a:pt x="9" y="1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9" y="17"/>
                  </a:lnTo>
                  <a:lnTo>
                    <a:pt x="13" y="21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1" y="22"/>
                  </a:lnTo>
                  <a:lnTo>
                    <a:pt x="25" y="22"/>
                  </a:lnTo>
                  <a:lnTo>
                    <a:pt x="27" y="19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9"/>
                  </a:lnTo>
                  <a:lnTo>
                    <a:pt x="30" y="22"/>
                  </a:lnTo>
                  <a:lnTo>
                    <a:pt x="28" y="24"/>
                  </a:lnTo>
                  <a:lnTo>
                    <a:pt x="27" y="26"/>
                  </a:lnTo>
                  <a:lnTo>
                    <a:pt x="23" y="28"/>
                  </a:lnTo>
                  <a:lnTo>
                    <a:pt x="16" y="28"/>
                  </a:lnTo>
                  <a:lnTo>
                    <a:pt x="11" y="24"/>
                  </a:lnTo>
                  <a:lnTo>
                    <a:pt x="6" y="21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2" y="5"/>
                  </a:lnTo>
                  <a:lnTo>
                    <a:pt x="6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3683"/>
            <p:cNvSpPr>
              <a:spLocks/>
            </p:cNvSpPr>
            <p:nvPr/>
          </p:nvSpPr>
          <p:spPr bwMode="auto">
            <a:xfrm>
              <a:off x="2560638" y="4310063"/>
              <a:ext cx="15875" cy="49213"/>
            </a:xfrm>
            <a:custGeom>
              <a:avLst/>
              <a:gdLst>
                <a:gd name="T0" fmla="*/ 3 w 10"/>
                <a:gd name="T1" fmla="*/ 0 h 31"/>
                <a:gd name="T2" fmla="*/ 10 w 10"/>
                <a:gd name="T3" fmla="*/ 29 h 31"/>
                <a:gd name="T4" fmla="*/ 10 w 10"/>
                <a:gd name="T5" fmla="*/ 31 h 31"/>
                <a:gd name="T6" fmla="*/ 10 w 10"/>
                <a:gd name="T7" fmla="*/ 31 h 31"/>
                <a:gd name="T8" fmla="*/ 10 w 10"/>
                <a:gd name="T9" fmla="*/ 31 h 31"/>
                <a:gd name="T10" fmla="*/ 9 w 10"/>
                <a:gd name="T11" fmla="*/ 31 h 31"/>
                <a:gd name="T12" fmla="*/ 9 w 10"/>
                <a:gd name="T13" fmla="*/ 31 h 31"/>
                <a:gd name="T14" fmla="*/ 9 w 10"/>
                <a:gd name="T15" fmla="*/ 31 h 31"/>
                <a:gd name="T16" fmla="*/ 7 w 10"/>
                <a:gd name="T17" fmla="*/ 31 h 31"/>
                <a:gd name="T18" fmla="*/ 7 w 10"/>
                <a:gd name="T19" fmla="*/ 31 h 31"/>
                <a:gd name="T20" fmla="*/ 0 w 10"/>
                <a:gd name="T21" fmla="*/ 1 h 31"/>
                <a:gd name="T22" fmla="*/ 0 w 10"/>
                <a:gd name="T23" fmla="*/ 1 h 31"/>
                <a:gd name="T24" fmla="*/ 0 w 10"/>
                <a:gd name="T25" fmla="*/ 1 h 31"/>
                <a:gd name="T26" fmla="*/ 2 w 10"/>
                <a:gd name="T27" fmla="*/ 0 h 31"/>
                <a:gd name="T28" fmla="*/ 2 w 10"/>
                <a:gd name="T29" fmla="*/ 0 h 31"/>
                <a:gd name="T30" fmla="*/ 2 w 10"/>
                <a:gd name="T31" fmla="*/ 0 h 31"/>
                <a:gd name="T32" fmla="*/ 3 w 10"/>
                <a:gd name="T33" fmla="*/ 0 h 31"/>
                <a:gd name="T34" fmla="*/ 3 w 10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31">
                  <a:moveTo>
                    <a:pt x="3" y="0"/>
                  </a:moveTo>
                  <a:lnTo>
                    <a:pt x="10" y="29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3684"/>
            <p:cNvSpPr>
              <a:spLocks noEditPoints="1"/>
            </p:cNvSpPr>
            <p:nvPr/>
          </p:nvSpPr>
          <p:spPr bwMode="auto">
            <a:xfrm>
              <a:off x="2411413" y="4322763"/>
              <a:ext cx="34925" cy="50800"/>
            </a:xfrm>
            <a:custGeom>
              <a:avLst/>
              <a:gdLst>
                <a:gd name="T0" fmla="*/ 14 w 22"/>
                <a:gd name="T1" fmla="*/ 4 h 32"/>
                <a:gd name="T2" fmla="*/ 10 w 22"/>
                <a:gd name="T3" fmla="*/ 5 h 32"/>
                <a:gd name="T4" fmla="*/ 7 w 22"/>
                <a:gd name="T5" fmla="*/ 7 h 32"/>
                <a:gd name="T6" fmla="*/ 7 w 22"/>
                <a:gd name="T7" fmla="*/ 11 h 32"/>
                <a:gd name="T8" fmla="*/ 5 w 22"/>
                <a:gd name="T9" fmla="*/ 16 h 32"/>
                <a:gd name="T10" fmla="*/ 5 w 22"/>
                <a:gd name="T11" fmla="*/ 21 h 32"/>
                <a:gd name="T12" fmla="*/ 7 w 22"/>
                <a:gd name="T13" fmla="*/ 25 h 32"/>
                <a:gd name="T14" fmla="*/ 8 w 22"/>
                <a:gd name="T15" fmla="*/ 26 h 32"/>
                <a:gd name="T16" fmla="*/ 10 w 22"/>
                <a:gd name="T17" fmla="*/ 28 h 32"/>
                <a:gd name="T18" fmla="*/ 14 w 22"/>
                <a:gd name="T19" fmla="*/ 28 h 32"/>
                <a:gd name="T20" fmla="*/ 15 w 22"/>
                <a:gd name="T21" fmla="*/ 25 h 32"/>
                <a:gd name="T22" fmla="*/ 17 w 22"/>
                <a:gd name="T23" fmla="*/ 21 h 32"/>
                <a:gd name="T24" fmla="*/ 19 w 22"/>
                <a:gd name="T25" fmla="*/ 16 h 32"/>
                <a:gd name="T26" fmla="*/ 19 w 22"/>
                <a:gd name="T27" fmla="*/ 12 h 32"/>
                <a:gd name="T28" fmla="*/ 17 w 22"/>
                <a:gd name="T29" fmla="*/ 7 h 32"/>
                <a:gd name="T30" fmla="*/ 15 w 22"/>
                <a:gd name="T31" fmla="*/ 5 h 32"/>
                <a:gd name="T32" fmla="*/ 14 w 22"/>
                <a:gd name="T33" fmla="*/ 4 h 32"/>
                <a:gd name="T34" fmla="*/ 14 w 22"/>
                <a:gd name="T35" fmla="*/ 0 h 32"/>
                <a:gd name="T36" fmla="*/ 15 w 22"/>
                <a:gd name="T37" fmla="*/ 0 h 32"/>
                <a:gd name="T38" fmla="*/ 19 w 22"/>
                <a:gd name="T39" fmla="*/ 2 h 32"/>
                <a:gd name="T40" fmla="*/ 20 w 22"/>
                <a:gd name="T41" fmla="*/ 4 h 32"/>
                <a:gd name="T42" fmla="*/ 20 w 22"/>
                <a:gd name="T43" fmla="*/ 5 h 32"/>
                <a:gd name="T44" fmla="*/ 22 w 22"/>
                <a:gd name="T45" fmla="*/ 11 h 32"/>
                <a:gd name="T46" fmla="*/ 22 w 22"/>
                <a:gd name="T47" fmla="*/ 18 h 32"/>
                <a:gd name="T48" fmla="*/ 22 w 22"/>
                <a:gd name="T49" fmla="*/ 23 h 32"/>
                <a:gd name="T50" fmla="*/ 19 w 22"/>
                <a:gd name="T51" fmla="*/ 28 h 32"/>
                <a:gd name="T52" fmla="*/ 15 w 22"/>
                <a:gd name="T53" fmla="*/ 32 h 32"/>
                <a:gd name="T54" fmla="*/ 14 w 22"/>
                <a:gd name="T55" fmla="*/ 32 h 32"/>
                <a:gd name="T56" fmla="*/ 10 w 22"/>
                <a:gd name="T57" fmla="*/ 32 h 32"/>
                <a:gd name="T58" fmla="*/ 8 w 22"/>
                <a:gd name="T59" fmla="*/ 32 h 32"/>
                <a:gd name="T60" fmla="*/ 5 w 22"/>
                <a:gd name="T61" fmla="*/ 30 h 32"/>
                <a:gd name="T62" fmla="*/ 1 w 22"/>
                <a:gd name="T63" fmla="*/ 26 h 32"/>
                <a:gd name="T64" fmla="*/ 1 w 22"/>
                <a:gd name="T65" fmla="*/ 21 h 32"/>
                <a:gd name="T66" fmla="*/ 0 w 22"/>
                <a:gd name="T67" fmla="*/ 14 h 32"/>
                <a:gd name="T68" fmla="*/ 1 w 22"/>
                <a:gd name="T69" fmla="*/ 9 h 32"/>
                <a:gd name="T70" fmla="*/ 5 w 22"/>
                <a:gd name="T71" fmla="*/ 4 h 32"/>
                <a:gd name="T72" fmla="*/ 8 w 22"/>
                <a:gd name="T73" fmla="*/ 0 h 32"/>
                <a:gd name="T74" fmla="*/ 10 w 22"/>
                <a:gd name="T75" fmla="*/ 0 h 32"/>
                <a:gd name="T76" fmla="*/ 14 w 22"/>
                <a:gd name="T7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" h="32">
                  <a:moveTo>
                    <a:pt x="14" y="4"/>
                  </a:moveTo>
                  <a:lnTo>
                    <a:pt x="10" y="5"/>
                  </a:lnTo>
                  <a:lnTo>
                    <a:pt x="7" y="7"/>
                  </a:lnTo>
                  <a:lnTo>
                    <a:pt x="7" y="11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7" y="25"/>
                  </a:lnTo>
                  <a:lnTo>
                    <a:pt x="8" y="26"/>
                  </a:lnTo>
                  <a:lnTo>
                    <a:pt x="10" y="28"/>
                  </a:lnTo>
                  <a:lnTo>
                    <a:pt x="14" y="28"/>
                  </a:lnTo>
                  <a:lnTo>
                    <a:pt x="15" y="25"/>
                  </a:lnTo>
                  <a:lnTo>
                    <a:pt x="17" y="21"/>
                  </a:lnTo>
                  <a:lnTo>
                    <a:pt x="19" y="16"/>
                  </a:lnTo>
                  <a:lnTo>
                    <a:pt x="19" y="12"/>
                  </a:lnTo>
                  <a:lnTo>
                    <a:pt x="17" y="7"/>
                  </a:lnTo>
                  <a:lnTo>
                    <a:pt x="15" y="5"/>
                  </a:lnTo>
                  <a:lnTo>
                    <a:pt x="14" y="4"/>
                  </a:lnTo>
                  <a:close/>
                  <a:moveTo>
                    <a:pt x="14" y="0"/>
                  </a:moveTo>
                  <a:lnTo>
                    <a:pt x="15" y="0"/>
                  </a:lnTo>
                  <a:lnTo>
                    <a:pt x="19" y="2"/>
                  </a:lnTo>
                  <a:lnTo>
                    <a:pt x="20" y="4"/>
                  </a:lnTo>
                  <a:lnTo>
                    <a:pt x="20" y="5"/>
                  </a:lnTo>
                  <a:lnTo>
                    <a:pt x="22" y="11"/>
                  </a:lnTo>
                  <a:lnTo>
                    <a:pt x="22" y="18"/>
                  </a:lnTo>
                  <a:lnTo>
                    <a:pt x="22" y="23"/>
                  </a:lnTo>
                  <a:lnTo>
                    <a:pt x="19" y="28"/>
                  </a:lnTo>
                  <a:lnTo>
                    <a:pt x="15" y="32"/>
                  </a:lnTo>
                  <a:lnTo>
                    <a:pt x="14" y="32"/>
                  </a:lnTo>
                  <a:lnTo>
                    <a:pt x="10" y="32"/>
                  </a:lnTo>
                  <a:lnTo>
                    <a:pt x="8" y="32"/>
                  </a:lnTo>
                  <a:lnTo>
                    <a:pt x="5" y="30"/>
                  </a:lnTo>
                  <a:lnTo>
                    <a:pt x="1" y="26"/>
                  </a:lnTo>
                  <a:lnTo>
                    <a:pt x="1" y="21"/>
                  </a:lnTo>
                  <a:lnTo>
                    <a:pt x="0" y="14"/>
                  </a:lnTo>
                  <a:lnTo>
                    <a:pt x="1" y="9"/>
                  </a:lnTo>
                  <a:lnTo>
                    <a:pt x="5" y="4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3685"/>
            <p:cNvSpPr>
              <a:spLocks/>
            </p:cNvSpPr>
            <p:nvPr/>
          </p:nvSpPr>
          <p:spPr bwMode="auto">
            <a:xfrm>
              <a:off x="2366963" y="4311651"/>
              <a:ext cx="33338" cy="52388"/>
            </a:xfrm>
            <a:custGeom>
              <a:avLst/>
              <a:gdLst>
                <a:gd name="T0" fmla="*/ 0 w 21"/>
                <a:gd name="T1" fmla="*/ 0 h 33"/>
                <a:gd name="T2" fmla="*/ 0 w 21"/>
                <a:gd name="T3" fmla="*/ 0 h 33"/>
                <a:gd name="T4" fmla="*/ 0 w 21"/>
                <a:gd name="T5" fmla="*/ 0 h 33"/>
                <a:gd name="T6" fmla="*/ 0 w 21"/>
                <a:gd name="T7" fmla="*/ 0 h 33"/>
                <a:gd name="T8" fmla="*/ 1 w 21"/>
                <a:gd name="T9" fmla="*/ 0 h 33"/>
                <a:gd name="T10" fmla="*/ 1 w 21"/>
                <a:gd name="T11" fmla="*/ 0 h 33"/>
                <a:gd name="T12" fmla="*/ 3 w 21"/>
                <a:gd name="T13" fmla="*/ 0 h 33"/>
                <a:gd name="T14" fmla="*/ 3 w 21"/>
                <a:gd name="T15" fmla="*/ 0 h 33"/>
                <a:gd name="T16" fmla="*/ 3 w 21"/>
                <a:gd name="T17" fmla="*/ 2 h 33"/>
                <a:gd name="T18" fmla="*/ 3 w 21"/>
                <a:gd name="T19" fmla="*/ 5 h 33"/>
                <a:gd name="T20" fmla="*/ 3 w 21"/>
                <a:gd name="T21" fmla="*/ 11 h 33"/>
                <a:gd name="T22" fmla="*/ 3 w 21"/>
                <a:gd name="T23" fmla="*/ 16 h 33"/>
                <a:gd name="T24" fmla="*/ 3 w 21"/>
                <a:gd name="T25" fmla="*/ 21 h 33"/>
                <a:gd name="T26" fmla="*/ 3 w 21"/>
                <a:gd name="T27" fmla="*/ 25 h 33"/>
                <a:gd name="T28" fmla="*/ 3 w 21"/>
                <a:gd name="T29" fmla="*/ 26 h 33"/>
                <a:gd name="T30" fmla="*/ 5 w 21"/>
                <a:gd name="T31" fmla="*/ 25 h 33"/>
                <a:gd name="T32" fmla="*/ 7 w 21"/>
                <a:gd name="T33" fmla="*/ 23 h 33"/>
                <a:gd name="T34" fmla="*/ 8 w 21"/>
                <a:gd name="T35" fmla="*/ 19 h 33"/>
                <a:gd name="T36" fmla="*/ 10 w 21"/>
                <a:gd name="T37" fmla="*/ 14 h 33"/>
                <a:gd name="T38" fmla="*/ 12 w 21"/>
                <a:gd name="T39" fmla="*/ 11 h 33"/>
                <a:gd name="T40" fmla="*/ 14 w 21"/>
                <a:gd name="T41" fmla="*/ 7 h 33"/>
                <a:gd name="T42" fmla="*/ 15 w 21"/>
                <a:gd name="T43" fmla="*/ 4 h 33"/>
                <a:gd name="T44" fmla="*/ 15 w 21"/>
                <a:gd name="T45" fmla="*/ 4 h 33"/>
                <a:gd name="T46" fmla="*/ 15 w 21"/>
                <a:gd name="T47" fmla="*/ 4 h 33"/>
                <a:gd name="T48" fmla="*/ 17 w 21"/>
                <a:gd name="T49" fmla="*/ 4 h 33"/>
                <a:gd name="T50" fmla="*/ 19 w 21"/>
                <a:gd name="T51" fmla="*/ 4 h 33"/>
                <a:gd name="T52" fmla="*/ 19 w 21"/>
                <a:gd name="T53" fmla="*/ 4 h 33"/>
                <a:gd name="T54" fmla="*/ 21 w 21"/>
                <a:gd name="T55" fmla="*/ 4 h 33"/>
                <a:gd name="T56" fmla="*/ 21 w 21"/>
                <a:gd name="T57" fmla="*/ 4 h 33"/>
                <a:gd name="T58" fmla="*/ 5 w 21"/>
                <a:gd name="T59" fmla="*/ 33 h 33"/>
                <a:gd name="T60" fmla="*/ 5 w 21"/>
                <a:gd name="T61" fmla="*/ 33 h 33"/>
                <a:gd name="T62" fmla="*/ 3 w 21"/>
                <a:gd name="T63" fmla="*/ 33 h 33"/>
                <a:gd name="T64" fmla="*/ 3 w 21"/>
                <a:gd name="T65" fmla="*/ 33 h 33"/>
                <a:gd name="T66" fmla="*/ 3 w 21"/>
                <a:gd name="T67" fmla="*/ 33 h 33"/>
                <a:gd name="T68" fmla="*/ 3 w 21"/>
                <a:gd name="T69" fmla="*/ 33 h 33"/>
                <a:gd name="T70" fmla="*/ 1 w 21"/>
                <a:gd name="T71" fmla="*/ 32 h 33"/>
                <a:gd name="T72" fmla="*/ 1 w 21"/>
                <a:gd name="T73" fmla="*/ 32 h 33"/>
                <a:gd name="T74" fmla="*/ 0 w 21"/>
                <a:gd name="T75" fmla="*/ 32 h 33"/>
                <a:gd name="T76" fmla="*/ 0 w 21"/>
                <a:gd name="T7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" h="3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5"/>
                  </a:lnTo>
                  <a:lnTo>
                    <a:pt x="3" y="11"/>
                  </a:lnTo>
                  <a:lnTo>
                    <a:pt x="3" y="16"/>
                  </a:lnTo>
                  <a:lnTo>
                    <a:pt x="3" y="21"/>
                  </a:lnTo>
                  <a:lnTo>
                    <a:pt x="3" y="25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7" y="23"/>
                  </a:lnTo>
                  <a:lnTo>
                    <a:pt x="8" y="19"/>
                  </a:lnTo>
                  <a:lnTo>
                    <a:pt x="10" y="14"/>
                  </a:lnTo>
                  <a:lnTo>
                    <a:pt x="12" y="11"/>
                  </a:lnTo>
                  <a:lnTo>
                    <a:pt x="14" y="7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3686"/>
            <p:cNvSpPr>
              <a:spLocks/>
            </p:cNvSpPr>
            <p:nvPr/>
          </p:nvSpPr>
          <p:spPr bwMode="auto">
            <a:xfrm>
              <a:off x="2454275" y="4325938"/>
              <a:ext cx="22225" cy="49213"/>
            </a:xfrm>
            <a:custGeom>
              <a:avLst/>
              <a:gdLst>
                <a:gd name="T0" fmla="*/ 0 w 14"/>
                <a:gd name="T1" fmla="*/ 0 h 31"/>
                <a:gd name="T2" fmla="*/ 14 w 14"/>
                <a:gd name="T3" fmla="*/ 0 h 31"/>
                <a:gd name="T4" fmla="*/ 14 w 14"/>
                <a:gd name="T5" fmla="*/ 0 h 31"/>
                <a:gd name="T6" fmla="*/ 14 w 14"/>
                <a:gd name="T7" fmla="*/ 0 h 31"/>
                <a:gd name="T8" fmla="*/ 14 w 14"/>
                <a:gd name="T9" fmla="*/ 0 h 31"/>
                <a:gd name="T10" fmla="*/ 14 w 14"/>
                <a:gd name="T11" fmla="*/ 2 h 31"/>
                <a:gd name="T12" fmla="*/ 14 w 14"/>
                <a:gd name="T13" fmla="*/ 2 h 31"/>
                <a:gd name="T14" fmla="*/ 14 w 14"/>
                <a:gd name="T15" fmla="*/ 3 h 31"/>
                <a:gd name="T16" fmla="*/ 14 w 14"/>
                <a:gd name="T17" fmla="*/ 3 h 31"/>
                <a:gd name="T18" fmla="*/ 11 w 14"/>
                <a:gd name="T19" fmla="*/ 3 h 31"/>
                <a:gd name="T20" fmla="*/ 9 w 14"/>
                <a:gd name="T21" fmla="*/ 3 h 31"/>
                <a:gd name="T22" fmla="*/ 6 w 14"/>
                <a:gd name="T23" fmla="*/ 3 h 31"/>
                <a:gd name="T24" fmla="*/ 6 w 14"/>
                <a:gd name="T25" fmla="*/ 3 h 31"/>
                <a:gd name="T26" fmla="*/ 6 w 14"/>
                <a:gd name="T27" fmla="*/ 5 h 31"/>
                <a:gd name="T28" fmla="*/ 6 w 14"/>
                <a:gd name="T29" fmla="*/ 9 h 31"/>
                <a:gd name="T30" fmla="*/ 6 w 14"/>
                <a:gd name="T31" fmla="*/ 10 h 31"/>
                <a:gd name="T32" fmla="*/ 6 w 14"/>
                <a:gd name="T33" fmla="*/ 12 h 31"/>
                <a:gd name="T34" fmla="*/ 7 w 14"/>
                <a:gd name="T35" fmla="*/ 12 h 31"/>
                <a:gd name="T36" fmla="*/ 9 w 14"/>
                <a:gd name="T37" fmla="*/ 12 h 31"/>
                <a:gd name="T38" fmla="*/ 13 w 14"/>
                <a:gd name="T39" fmla="*/ 12 h 31"/>
                <a:gd name="T40" fmla="*/ 13 w 14"/>
                <a:gd name="T41" fmla="*/ 12 h 31"/>
                <a:gd name="T42" fmla="*/ 13 w 14"/>
                <a:gd name="T43" fmla="*/ 12 h 31"/>
                <a:gd name="T44" fmla="*/ 13 w 14"/>
                <a:gd name="T45" fmla="*/ 14 h 31"/>
                <a:gd name="T46" fmla="*/ 13 w 14"/>
                <a:gd name="T47" fmla="*/ 14 h 31"/>
                <a:gd name="T48" fmla="*/ 13 w 14"/>
                <a:gd name="T49" fmla="*/ 14 h 31"/>
                <a:gd name="T50" fmla="*/ 13 w 14"/>
                <a:gd name="T51" fmla="*/ 16 h 31"/>
                <a:gd name="T52" fmla="*/ 13 w 14"/>
                <a:gd name="T53" fmla="*/ 17 h 31"/>
                <a:gd name="T54" fmla="*/ 6 w 14"/>
                <a:gd name="T55" fmla="*/ 17 h 31"/>
                <a:gd name="T56" fmla="*/ 6 w 14"/>
                <a:gd name="T57" fmla="*/ 17 h 31"/>
                <a:gd name="T58" fmla="*/ 6 w 14"/>
                <a:gd name="T59" fmla="*/ 21 h 31"/>
                <a:gd name="T60" fmla="*/ 6 w 14"/>
                <a:gd name="T61" fmla="*/ 26 h 31"/>
                <a:gd name="T62" fmla="*/ 6 w 14"/>
                <a:gd name="T63" fmla="*/ 30 h 31"/>
                <a:gd name="T64" fmla="*/ 6 w 14"/>
                <a:gd name="T65" fmla="*/ 30 h 31"/>
                <a:gd name="T66" fmla="*/ 6 w 14"/>
                <a:gd name="T67" fmla="*/ 31 h 31"/>
                <a:gd name="T68" fmla="*/ 6 w 14"/>
                <a:gd name="T69" fmla="*/ 31 h 31"/>
                <a:gd name="T70" fmla="*/ 4 w 14"/>
                <a:gd name="T71" fmla="*/ 31 h 31"/>
                <a:gd name="T72" fmla="*/ 4 w 14"/>
                <a:gd name="T73" fmla="*/ 31 h 31"/>
                <a:gd name="T74" fmla="*/ 2 w 14"/>
                <a:gd name="T75" fmla="*/ 31 h 31"/>
                <a:gd name="T76" fmla="*/ 2 w 14"/>
                <a:gd name="T77" fmla="*/ 31 h 31"/>
                <a:gd name="T78" fmla="*/ 0 w 14"/>
                <a:gd name="T79" fmla="*/ 31 h 31"/>
                <a:gd name="T80" fmla="*/ 0 w 14"/>
                <a:gd name="T81" fmla="*/ 31 h 31"/>
                <a:gd name="T82" fmla="*/ 0 w 14"/>
                <a:gd name="T83" fmla="*/ 0 h 31"/>
                <a:gd name="T84" fmla="*/ 0 w 14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31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9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9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3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21"/>
                  </a:lnTo>
                  <a:lnTo>
                    <a:pt x="6" y="26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3687"/>
            <p:cNvSpPr>
              <a:spLocks/>
            </p:cNvSpPr>
            <p:nvPr/>
          </p:nvSpPr>
          <p:spPr bwMode="auto">
            <a:xfrm>
              <a:off x="2493963" y="4319588"/>
              <a:ext cx="26988" cy="53975"/>
            </a:xfrm>
            <a:custGeom>
              <a:avLst/>
              <a:gdLst>
                <a:gd name="T0" fmla="*/ 12 w 17"/>
                <a:gd name="T1" fmla="*/ 0 h 34"/>
                <a:gd name="T2" fmla="*/ 14 w 17"/>
                <a:gd name="T3" fmla="*/ 0 h 34"/>
                <a:gd name="T4" fmla="*/ 14 w 17"/>
                <a:gd name="T5" fmla="*/ 2 h 34"/>
                <a:gd name="T6" fmla="*/ 14 w 17"/>
                <a:gd name="T7" fmla="*/ 2 h 34"/>
                <a:gd name="T8" fmla="*/ 14 w 17"/>
                <a:gd name="T9" fmla="*/ 6 h 34"/>
                <a:gd name="T10" fmla="*/ 14 w 17"/>
                <a:gd name="T11" fmla="*/ 6 h 34"/>
                <a:gd name="T12" fmla="*/ 14 w 17"/>
                <a:gd name="T13" fmla="*/ 6 h 34"/>
                <a:gd name="T14" fmla="*/ 12 w 17"/>
                <a:gd name="T15" fmla="*/ 6 h 34"/>
                <a:gd name="T16" fmla="*/ 9 w 17"/>
                <a:gd name="T17" fmla="*/ 6 h 34"/>
                <a:gd name="T18" fmla="*/ 7 w 17"/>
                <a:gd name="T19" fmla="*/ 6 h 34"/>
                <a:gd name="T20" fmla="*/ 5 w 17"/>
                <a:gd name="T21" fmla="*/ 6 h 34"/>
                <a:gd name="T22" fmla="*/ 5 w 17"/>
                <a:gd name="T23" fmla="*/ 7 h 34"/>
                <a:gd name="T24" fmla="*/ 5 w 17"/>
                <a:gd name="T25" fmla="*/ 9 h 34"/>
                <a:gd name="T26" fmla="*/ 5 w 17"/>
                <a:gd name="T27" fmla="*/ 11 h 34"/>
                <a:gd name="T28" fmla="*/ 7 w 17"/>
                <a:gd name="T29" fmla="*/ 13 h 34"/>
                <a:gd name="T30" fmla="*/ 7 w 17"/>
                <a:gd name="T31" fmla="*/ 13 h 34"/>
                <a:gd name="T32" fmla="*/ 9 w 17"/>
                <a:gd name="T33" fmla="*/ 13 h 34"/>
                <a:gd name="T34" fmla="*/ 10 w 17"/>
                <a:gd name="T35" fmla="*/ 14 h 34"/>
                <a:gd name="T36" fmla="*/ 14 w 17"/>
                <a:gd name="T37" fmla="*/ 14 h 34"/>
                <a:gd name="T38" fmla="*/ 16 w 17"/>
                <a:gd name="T39" fmla="*/ 16 h 34"/>
                <a:gd name="T40" fmla="*/ 17 w 17"/>
                <a:gd name="T41" fmla="*/ 20 h 34"/>
                <a:gd name="T42" fmla="*/ 17 w 17"/>
                <a:gd name="T43" fmla="*/ 23 h 34"/>
                <a:gd name="T44" fmla="*/ 17 w 17"/>
                <a:gd name="T45" fmla="*/ 27 h 34"/>
                <a:gd name="T46" fmla="*/ 16 w 17"/>
                <a:gd name="T47" fmla="*/ 30 h 34"/>
                <a:gd name="T48" fmla="*/ 14 w 17"/>
                <a:gd name="T49" fmla="*/ 32 h 34"/>
                <a:gd name="T50" fmla="*/ 9 w 17"/>
                <a:gd name="T51" fmla="*/ 34 h 34"/>
                <a:gd name="T52" fmla="*/ 7 w 17"/>
                <a:gd name="T53" fmla="*/ 34 h 34"/>
                <a:gd name="T54" fmla="*/ 5 w 17"/>
                <a:gd name="T55" fmla="*/ 34 h 34"/>
                <a:gd name="T56" fmla="*/ 3 w 17"/>
                <a:gd name="T57" fmla="*/ 34 h 34"/>
                <a:gd name="T58" fmla="*/ 3 w 17"/>
                <a:gd name="T59" fmla="*/ 34 h 34"/>
                <a:gd name="T60" fmla="*/ 2 w 17"/>
                <a:gd name="T61" fmla="*/ 32 h 34"/>
                <a:gd name="T62" fmla="*/ 2 w 17"/>
                <a:gd name="T63" fmla="*/ 32 h 34"/>
                <a:gd name="T64" fmla="*/ 2 w 17"/>
                <a:gd name="T65" fmla="*/ 30 h 34"/>
                <a:gd name="T66" fmla="*/ 3 w 17"/>
                <a:gd name="T67" fmla="*/ 28 h 34"/>
                <a:gd name="T68" fmla="*/ 3 w 17"/>
                <a:gd name="T69" fmla="*/ 28 h 34"/>
                <a:gd name="T70" fmla="*/ 5 w 17"/>
                <a:gd name="T71" fmla="*/ 28 h 34"/>
                <a:gd name="T72" fmla="*/ 9 w 17"/>
                <a:gd name="T73" fmla="*/ 28 h 34"/>
                <a:gd name="T74" fmla="*/ 10 w 17"/>
                <a:gd name="T75" fmla="*/ 28 h 34"/>
                <a:gd name="T76" fmla="*/ 12 w 17"/>
                <a:gd name="T77" fmla="*/ 27 h 34"/>
                <a:gd name="T78" fmla="*/ 14 w 17"/>
                <a:gd name="T79" fmla="*/ 25 h 34"/>
                <a:gd name="T80" fmla="*/ 14 w 17"/>
                <a:gd name="T81" fmla="*/ 23 h 34"/>
                <a:gd name="T82" fmla="*/ 14 w 17"/>
                <a:gd name="T83" fmla="*/ 21 h 34"/>
                <a:gd name="T84" fmla="*/ 12 w 17"/>
                <a:gd name="T85" fmla="*/ 20 h 34"/>
                <a:gd name="T86" fmla="*/ 10 w 17"/>
                <a:gd name="T87" fmla="*/ 20 h 34"/>
                <a:gd name="T88" fmla="*/ 9 w 17"/>
                <a:gd name="T89" fmla="*/ 18 h 34"/>
                <a:gd name="T90" fmla="*/ 7 w 17"/>
                <a:gd name="T91" fmla="*/ 18 h 34"/>
                <a:gd name="T92" fmla="*/ 3 w 17"/>
                <a:gd name="T93" fmla="*/ 16 h 34"/>
                <a:gd name="T94" fmla="*/ 2 w 17"/>
                <a:gd name="T95" fmla="*/ 14 h 34"/>
                <a:gd name="T96" fmla="*/ 2 w 17"/>
                <a:gd name="T97" fmla="*/ 13 h 34"/>
                <a:gd name="T98" fmla="*/ 0 w 17"/>
                <a:gd name="T99" fmla="*/ 11 h 34"/>
                <a:gd name="T100" fmla="*/ 0 w 17"/>
                <a:gd name="T101" fmla="*/ 6 h 34"/>
                <a:gd name="T102" fmla="*/ 2 w 17"/>
                <a:gd name="T103" fmla="*/ 4 h 34"/>
                <a:gd name="T104" fmla="*/ 5 w 17"/>
                <a:gd name="T105" fmla="*/ 2 h 34"/>
                <a:gd name="T106" fmla="*/ 9 w 17"/>
                <a:gd name="T107" fmla="*/ 0 h 34"/>
                <a:gd name="T108" fmla="*/ 12 w 17"/>
                <a:gd name="T10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" h="34">
                  <a:moveTo>
                    <a:pt x="12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6" y="16"/>
                  </a:lnTo>
                  <a:lnTo>
                    <a:pt x="17" y="20"/>
                  </a:lnTo>
                  <a:lnTo>
                    <a:pt x="17" y="23"/>
                  </a:lnTo>
                  <a:lnTo>
                    <a:pt x="17" y="27"/>
                  </a:lnTo>
                  <a:lnTo>
                    <a:pt x="16" y="30"/>
                  </a:lnTo>
                  <a:lnTo>
                    <a:pt x="14" y="32"/>
                  </a:lnTo>
                  <a:lnTo>
                    <a:pt x="9" y="34"/>
                  </a:lnTo>
                  <a:lnTo>
                    <a:pt x="7" y="34"/>
                  </a:lnTo>
                  <a:lnTo>
                    <a:pt x="5" y="34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9" y="28"/>
                  </a:lnTo>
                  <a:lnTo>
                    <a:pt x="10" y="28"/>
                  </a:lnTo>
                  <a:lnTo>
                    <a:pt x="12" y="27"/>
                  </a:lnTo>
                  <a:lnTo>
                    <a:pt x="14" y="25"/>
                  </a:lnTo>
                  <a:lnTo>
                    <a:pt x="14" y="23"/>
                  </a:lnTo>
                  <a:lnTo>
                    <a:pt x="14" y="21"/>
                  </a:lnTo>
                  <a:lnTo>
                    <a:pt x="12" y="20"/>
                  </a:lnTo>
                  <a:lnTo>
                    <a:pt x="10" y="20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3" y="16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6"/>
                  </a:lnTo>
                  <a:lnTo>
                    <a:pt x="2" y="4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3688"/>
            <p:cNvSpPr>
              <a:spLocks/>
            </p:cNvSpPr>
            <p:nvPr/>
          </p:nvSpPr>
          <p:spPr bwMode="auto">
            <a:xfrm>
              <a:off x="2574925" y="4298951"/>
              <a:ext cx="38100" cy="53975"/>
            </a:xfrm>
            <a:custGeom>
              <a:avLst/>
              <a:gdLst>
                <a:gd name="T0" fmla="*/ 13 w 24"/>
                <a:gd name="T1" fmla="*/ 0 h 34"/>
                <a:gd name="T2" fmla="*/ 13 w 24"/>
                <a:gd name="T3" fmla="*/ 1 h 34"/>
                <a:gd name="T4" fmla="*/ 13 w 24"/>
                <a:gd name="T5" fmla="*/ 3 h 34"/>
                <a:gd name="T6" fmla="*/ 15 w 24"/>
                <a:gd name="T7" fmla="*/ 3 h 34"/>
                <a:gd name="T8" fmla="*/ 15 w 24"/>
                <a:gd name="T9" fmla="*/ 5 h 34"/>
                <a:gd name="T10" fmla="*/ 15 w 24"/>
                <a:gd name="T11" fmla="*/ 5 h 34"/>
                <a:gd name="T12" fmla="*/ 13 w 24"/>
                <a:gd name="T13" fmla="*/ 5 h 34"/>
                <a:gd name="T14" fmla="*/ 12 w 24"/>
                <a:gd name="T15" fmla="*/ 5 h 34"/>
                <a:gd name="T16" fmla="*/ 8 w 24"/>
                <a:gd name="T17" fmla="*/ 7 h 34"/>
                <a:gd name="T18" fmla="*/ 7 w 24"/>
                <a:gd name="T19" fmla="*/ 7 h 34"/>
                <a:gd name="T20" fmla="*/ 5 w 24"/>
                <a:gd name="T21" fmla="*/ 8 h 34"/>
                <a:gd name="T22" fmla="*/ 5 w 24"/>
                <a:gd name="T23" fmla="*/ 8 h 34"/>
                <a:gd name="T24" fmla="*/ 7 w 24"/>
                <a:gd name="T25" fmla="*/ 12 h 34"/>
                <a:gd name="T26" fmla="*/ 7 w 24"/>
                <a:gd name="T27" fmla="*/ 13 h 34"/>
                <a:gd name="T28" fmla="*/ 8 w 24"/>
                <a:gd name="T29" fmla="*/ 15 h 34"/>
                <a:gd name="T30" fmla="*/ 8 w 24"/>
                <a:gd name="T31" fmla="*/ 15 h 34"/>
                <a:gd name="T32" fmla="*/ 10 w 24"/>
                <a:gd name="T33" fmla="*/ 15 h 34"/>
                <a:gd name="T34" fmla="*/ 13 w 24"/>
                <a:gd name="T35" fmla="*/ 13 h 34"/>
                <a:gd name="T36" fmla="*/ 15 w 24"/>
                <a:gd name="T37" fmla="*/ 13 h 34"/>
                <a:gd name="T38" fmla="*/ 15 w 24"/>
                <a:gd name="T39" fmla="*/ 13 h 34"/>
                <a:gd name="T40" fmla="*/ 15 w 24"/>
                <a:gd name="T41" fmla="*/ 13 h 34"/>
                <a:gd name="T42" fmla="*/ 15 w 24"/>
                <a:gd name="T43" fmla="*/ 13 h 34"/>
                <a:gd name="T44" fmla="*/ 17 w 24"/>
                <a:gd name="T45" fmla="*/ 15 h 34"/>
                <a:gd name="T46" fmla="*/ 17 w 24"/>
                <a:gd name="T47" fmla="*/ 15 h 34"/>
                <a:gd name="T48" fmla="*/ 17 w 24"/>
                <a:gd name="T49" fmla="*/ 15 h 34"/>
                <a:gd name="T50" fmla="*/ 17 w 24"/>
                <a:gd name="T51" fmla="*/ 17 h 34"/>
                <a:gd name="T52" fmla="*/ 15 w 24"/>
                <a:gd name="T53" fmla="*/ 17 h 34"/>
                <a:gd name="T54" fmla="*/ 13 w 24"/>
                <a:gd name="T55" fmla="*/ 19 h 34"/>
                <a:gd name="T56" fmla="*/ 12 w 24"/>
                <a:gd name="T57" fmla="*/ 19 h 34"/>
                <a:gd name="T58" fmla="*/ 10 w 24"/>
                <a:gd name="T59" fmla="*/ 19 h 34"/>
                <a:gd name="T60" fmla="*/ 8 w 24"/>
                <a:gd name="T61" fmla="*/ 20 h 34"/>
                <a:gd name="T62" fmla="*/ 10 w 24"/>
                <a:gd name="T63" fmla="*/ 20 h 34"/>
                <a:gd name="T64" fmla="*/ 10 w 24"/>
                <a:gd name="T65" fmla="*/ 24 h 34"/>
                <a:gd name="T66" fmla="*/ 10 w 24"/>
                <a:gd name="T67" fmla="*/ 26 h 34"/>
                <a:gd name="T68" fmla="*/ 12 w 24"/>
                <a:gd name="T69" fmla="*/ 27 h 34"/>
                <a:gd name="T70" fmla="*/ 12 w 24"/>
                <a:gd name="T71" fmla="*/ 29 h 34"/>
                <a:gd name="T72" fmla="*/ 13 w 24"/>
                <a:gd name="T73" fmla="*/ 29 h 34"/>
                <a:gd name="T74" fmla="*/ 15 w 24"/>
                <a:gd name="T75" fmla="*/ 27 h 34"/>
                <a:gd name="T76" fmla="*/ 19 w 24"/>
                <a:gd name="T77" fmla="*/ 27 h 34"/>
                <a:gd name="T78" fmla="*/ 20 w 24"/>
                <a:gd name="T79" fmla="*/ 26 h 34"/>
                <a:gd name="T80" fmla="*/ 22 w 24"/>
                <a:gd name="T81" fmla="*/ 26 h 34"/>
                <a:gd name="T82" fmla="*/ 22 w 24"/>
                <a:gd name="T83" fmla="*/ 26 h 34"/>
                <a:gd name="T84" fmla="*/ 22 w 24"/>
                <a:gd name="T85" fmla="*/ 27 h 34"/>
                <a:gd name="T86" fmla="*/ 24 w 24"/>
                <a:gd name="T87" fmla="*/ 29 h 34"/>
                <a:gd name="T88" fmla="*/ 24 w 24"/>
                <a:gd name="T89" fmla="*/ 29 h 34"/>
                <a:gd name="T90" fmla="*/ 24 w 24"/>
                <a:gd name="T91" fmla="*/ 29 h 34"/>
                <a:gd name="T92" fmla="*/ 10 w 24"/>
                <a:gd name="T93" fmla="*/ 34 h 34"/>
                <a:gd name="T94" fmla="*/ 0 w 24"/>
                <a:gd name="T95" fmla="*/ 5 h 34"/>
                <a:gd name="T96" fmla="*/ 13 w 24"/>
                <a:gd name="T97" fmla="*/ 0 h 34"/>
                <a:gd name="T98" fmla="*/ 13 w 24"/>
                <a:gd name="T9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" h="34">
                  <a:moveTo>
                    <a:pt x="13" y="0"/>
                  </a:moveTo>
                  <a:lnTo>
                    <a:pt x="13" y="1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3" y="5"/>
                  </a:lnTo>
                  <a:lnTo>
                    <a:pt x="12" y="5"/>
                  </a:lnTo>
                  <a:lnTo>
                    <a:pt x="8" y="7"/>
                  </a:lnTo>
                  <a:lnTo>
                    <a:pt x="7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12"/>
                  </a:lnTo>
                  <a:lnTo>
                    <a:pt x="7" y="13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3" y="19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24"/>
                  </a:lnTo>
                  <a:lnTo>
                    <a:pt x="10" y="26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3" y="29"/>
                  </a:lnTo>
                  <a:lnTo>
                    <a:pt x="15" y="27"/>
                  </a:lnTo>
                  <a:lnTo>
                    <a:pt x="19" y="27"/>
                  </a:lnTo>
                  <a:lnTo>
                    <a:pt x="20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7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24" y="29"/>
                  </a:lnTo>
                  <a:lnTo>
                    <a:pt x="10" y="34"/>
                  </a:lnTo>
                  <a:lnTo>
                    <a:pt x="0" y="5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3689"/>
            <p:cNvSpPr>
              <a:spLocks/>
            </p:cNvSpPr>
            <p:nvPr/>
          </p:nvSpPr>
          <p:spPr bwMode="auto">
            <a:xfrm>
              <a:off x="2386013" y="4359276"/>
              <a:ext cx="11113" cy="7938"/>
            </a:xfrm>
            <a:custGeom>
              <a:avLst/>
              <a:gdLst>
                <a:gd name="T0" fmla="*/ 3 w 7"/>
                <a:gd name="T1" fmla="*/ 0 h 5"/>
                <a:gd name="T2" fmla="*/ 5 w 7"/>
                <a:gd name="T3" fmla="*/ 2 h 5"/>
                <a:gd name="T4" fmla="*/ 7 w 7"/>
                <a:gd name="T5" fmla="*/ 3 h 5"/>
                <a:gd name="T6" fmla="*/ 5 w 7"/>
                <a:gd name="T7" fmla="*/ 5 h 5"/>
                <a:gd name="T8" fmla="*/ 3 w 7"/>
                <a:gd name="T9" fmla="*/ 5 h 5"/>
                <a:gd name="T10" fmla="*/ 3 w 7"/>
                <a:gd name="T11" fmla="*/ 5 h 5"/>
                <a:gd name="T12" fmla="*/ 3 w 7"/>
                <a:gd name="T13" fmla="*/ 5 h 5"/>
                <a:gd name="T14" fmla="*/ 2 w 7"/>
                <a:gd name="T15" fmla="*/ 5 h 5"/>
                <a:gd name="T16" fmla="*/ 0 w 7"/>
                <a:gd name="T17" fmla="*/ 2 h 5"/>
                <a:gd name="T18" fmla="*/ 2 w 7"/>
                <a:gd name="T19" fmla="*/ 0 h 5"/>
                <a:gd name="T20" fmla="*/ 3 w 7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lnTo>
                    <a:pt x="5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3690"/>
            <p:cNvSpPr>
              <a:spLocks/>
            </p:cNvSpPr>
            <p:nvPr/>
          </p:nvSpPr>
          <p:spPr bwMode="auto">
            <a:xfrm>
              <a:off x="2527300" y="4314826"/>
              <a:ext cx="33338" cy="49213"/>
            </a:xfrm>
            <a:custGeom>
              <a:avLst/>
              <a:gdLst>
                <a:gd name="T0" fmla="*/ 12 w 21"/>
                <a:gd name="T1" fmla="*/ 0 h 31"/>
                <a:gd name="T2" fmla="*/ 16 w 21"/>
                <a:gd name="T3" fmla="*/ 0 h 31"/>
                <a:gd name="T4" fmla="*/ 16 w 21"/>
                <a:gd name="T5" fmla="*/ 0 h 31"/>
                <a:gd name="T6" fmla="*/ 16 w 21"/>
                <a:gd name="T7" fmla="*/ 0 h 31"/>
                <a:gd name="T8" fmla="*/ 16 w 21"/>
                <a:gd name="T9" fmla="*/ 2 h 31"/>
                <a:gd name="T10" fmla="*/ 16 w 21"/>
                <a:gd name="T11" fmla="*/ 3 h 31"/>
                <a:gd name="T12" fmla="*/ 16 w 21"/>
                <a:gd name="T13" fmla="*/ 5 h 31"/>
                <a:gd name="T14" fmla="*/ 16 w 21"/>
                <a:gd name="T15" fmla="*/ 5 h 31"/>
                <a:gd name="T16" fmla="*/ 14 w 21"/>
                <a:gd name="T17" fmla="*/ 5 h 31"/>
                <a:gd name="T18" fmla="*/ 14 w 21"/>
                <a:gd name="T19" fmla="*/ 3 h 31"/>
                <a:gd name="T20" fmla="*/ 12 w 21"/>
                <a:gd name="T21" fmla="*/ 3 h 31"/>
                <a:gd name="T22" fmla="*/ 12 w 21"/>
                <a:gd name="T23" fmla="*/ 3 h 31"/>
                <a:gd name="T24" fmla="*/ 12 w 21"/>
                <a:gd name="T25" fmla="*/ 3 h 31"/>
                <a:gd name="T26" fmla="*/ 10 w 21"/>
                <a:gd name="T27" fmla="*/ 5 h 31"/>
                <a:gd name="T28" fmla="*/ 7 w 21"/>
                <a:gd name="T29" fmla="*/ 5 h 31"/>
                <a:gd name="T30" fmla="*/ 5 w 21"/>
                <a:gd name="T31" fmla="*/ 9 h 31"/>
                <a:gd name="T32" fmla="*/ 3 w 21"/>
                <a:gd name="T33" fmla="*/ 14 h 31"/>
                <a:gd name="T34" fmla="*/ 5 w 21"/>
                <a:gd name="T35" fmla="*/ 17 h 31"/>
                <a:gd name="T36" fmla="*/ 7 w 21"/>
                <a:gd name="T37" fmla="*/ 23 h 31"/>
                <a:gd name="T38" fmla="*/ 9 w 21"/>
                <a:gd name="T39" fmla="*/ 26 h 31"/>
                <a:gd name="T40" fmla="*/ 12 w 21"/>
                <a:gd name="T41" fmla="*/ 28 h 31"/>
                <a:gd name="T42" fmla="*/ 16 w 21"/>
                <a:gd name="T43" fmla="*/ 28 h 31"/>
                <a:gd name="T44" fmla="*/ 17 w 21"/>
                <a:gd name="T45" fmla="*/ 26 h 31"/>
                <a:gd name="T46" fmla="*/ 19 w 21"/>
                <a:gd name="T47" fmla="*/ 26 h 31"/>
                <a:gd name="T48" fmla="*/ 19 w 21"/>
                <a:gd name="T49" fmla="*/ 26 h 31"/>
                <a:gd name="T50" fmla="*/ 19 w 21"/>
                <a:gd name="T51" fmla="*/ 26 h 31"/>
                <a:gd name="T52" fmla="*/ 21 w 21"/>
                <a:gd name="T53" fmla="*/ 30 h 31"/>
                <a:gd name="T54" fmla="*/ 21 w 21"/>
                <a:gd name="T55" fmla="*/ 30 h 31"/>
                <a:gd name="T56" fmla="*/ 21 w 21"/>
                <a:gd name="T57" fmla="*/ 30 h 31"/>
                <a:gd name="T58" fmla="*/ 19 w 21"/>
                <a:gd name="T59" fmla="*/ 31 h 31"/>
                <a:gd name="T60" fmla="*/ 16 w 21"/>
                <a:gd name="T61" fmla="*/ 31 h 31"/>
                <a:gd name="T62" fmla="*/ 10 w 21"/>
                <a:gd name="T63" fmla="*/ 31 h 31"/>
                <a:gd name="T64" fmla="*/ 5 w 21"/>
                <a:gd name="T65" fmla="*/ 30 h 31"/>
                <a:gd name="T66" fmla="*/ 2 w 21"/>
                <a:gd name="T67" fmla="*/ 24 h 31"/>
                <a:gd name="T68" fmla="*/ 0 w 21"/>
                <a:gd name="T69" fmla="*/ 19 h 31"/>
                <a:gd name="T70" fmla="*/ 0 w 21"/>
                <a:gd name="T71" fmla="*/ 12 h 31"/>
                <a:gd name="T72" fmla="*/ 2 w 21"/>
                <a:gd name="T73" fmla="*/ 7 h 31"/>
                <a:gd name="T74" fmla="*/ 2 w 21"/>
                <a:gd name="T75" fmla="*/ 3 h 31"/>
                <a:gd name="T76" fmla="*/ 3 w 21"/>
                <a:gd name="T77" fmla="*/ 2 h 31"/>
                <a:gd name="T78" fmla="*/ 7 w 21"/>
                <a:gd name="T79" fmla="*/ 2 h 31"/>
                <a:gd name="T80" fmla="*/ 9 w 21"/>
                <a:gd name="T81" fmla="*/ 0 h 31"/>
                <a:gd name="T82" fmla="*/ 12 w 21"/>
                <a:gd name="T8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" h="31">
                  <a:moveTo>
                    <a:pt x="1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0" y="5"/>
                  </a:lnTo>
                  <a:lnTo>
                    <a:pt x="7" y="5"/>
                  </a:lnTo>
                  <a:lnTo>
                    <a:pt x="5" y="9"/>
                  </a:lnTo>
                  <a:lnTo>
                    <a:pt x="3" y="14"/>
                  </a:lnTo>
                  <a:lnTo>
                    <a:pt x="5" y="17"/>
                  </a:lnTo>
                  <a:lnTo>
                    <a:pt x="7" y="23"/>
                  </a:lnTo>
                  <a:lnTo>
                    <a:pt x="9" y="26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21" y="30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0" y="31"/>
                  </a:lnTo>
                  <a:lnTo>
                    <a:pt x="5" y="30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2" y="7"/>
                  </a:lnTo>
                  <a:lnTo>
                    <a:pt x="2" y="3"/>
                  </a:lnTo>
                  <a:lnTo>
                    <a:pt x="3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3691"/>
            <p:cNvSpPr>
              <a:spLocks/>
            </p:cNvSpPr>
            <p:nvPr/>
          </p:nvSpPr>
          <p:spPr bwMode="auto">
            <a:xfrm>
              <a:off x="2605088" y="4284663"/>
              <a:ext cx="46038" cy="57150"/>
            </a:xfrm>
            <a:custGeom>
              <a:avLst/>
              <a:gdLst>
                <a:gd name="T0" fmla="*/ 17 w 29"/>
                <a:gd name="T1" fmla="*/ 0 h 36"/>
                <a:gd name="T2" fmla="*/ 29 w 29"/>
                <a:gd name="T3" fmla="*/ 28 h 36"/>
                <a:gd name="T4" fmla="*/ 29 w 29"/>
                <a:gd name="T5" fmla="*/ 28 h 36"/>
                <a:gd name="T6" fmla="*/ 28 w 29"/>
                <a:gd name="T7" fmla="*/ 29 h 36"/>
                <a:gd name="T8" fmla="*/ 28 w 29"/>
                <a:gd name="T9" fmla="*/ 29 h 36"/>
                <a:gd name="T10" fmla="*/ 26 w 29"/>
                <a:gd name="T11" fmla="*/ 29 h 36"/>
                <a:gd name="T12" fmla="*/ 26 w 29"/>
                <a:gd name="T13" fmla="*/ 29 h 36"/>
                <a:gd name="T14" fmla="*/ 26 w 29"/>
                <a:gd name="T15" fmla="*/ 29 h 36"/>
                <a:gd name="T16" fmla="*/ 26 w 29"/>
                <a:gd name="T17" fmla="*/ 29 h 36"/>
                <a:gd name="T18" fmla="*/ 24 w 29"/>
                <a:gd name="T19" fmla="*/ 29 h 36"/>
                <a:gd name="T20" fmla="*/ 22 w 29"/>
                <a:gd name="T21" fmla="*/ 28 h 36"/>
                <a:gd name="T22" fmla="*/ 21 w 29"/>
                <a:gd name="T23" fmla="*/ 26 h 36"/>
                <a:gd name="T24" fmla="*/ 17 w 29"/>
                <a:gd name="T25" fmla="*/ 22 h 36"/>
                <a:gd name="T26" fmla="*/ 14 w 29"/>
                <a:gd name="T27" fmla="*/ 19 h 36"/>
                <a:gd name="T28" fmla="*/ 10 w 29"/>
                <a:gd name="T29" fmla="*/ 17 h 36"/>
                <a:gd name="T30" fmla="*/ 8 w 29"/>
                <a:gd name="T31" fmla="*/ 16 h 36"/>
                <a:gd name="T32" fmla="*/ 7 w 29"/>
                <a:gd name="T33" fmla="*/ 14 h 36"/>
                <a:gd name="T34" fmla="*/ 7 w 29"/>
                <a:gd name="T35" fmla="*/ 16 h 36"/>
                <a:gd name="T36" fmla="*/ 8 w 29"/>
                <a:gd name="T37" fmla="*/ 19 h 36"/>
                <a:gd name="T38" fmla="*/ 10 w 29"/>
                <a:gd name="T39" fmla="*/ 22 h 36"/>
                <a:gd name="T40" fmla="*/ 12 w 29"/>
                <a:gd name="T41" fmla="*/ 28 h 36"/>
                <a:gd name="T42" fmla="*/ 14 w 29"/>
                <a:gd name="T43" fmla="*/ 31 h 36"/>
                <a:gd name="T44" fmla="*/ 15 w 29"/>
                <a:gd name="T45" fmla="*/ 33 h 36"/>
                <a:gd name="T46" fmla="*/ 15 w 29"/>
                <a:gd name="T47" fmla="*/ 35 h 36"/>
                <a:gd name="T48" fmla="*/ 15 w 29"/>
                <a:gd name="T49" fmla="*/ 35 h 36"/>
                <a:gd name="T50" fmla="*/ 14 w 29"/>
                <a:gd name="T51" fmla="*/ 35 h 36"/>
                <a:gd name="T52" fmla="*/ 14 w 29"/>
                <a:gd name="T53" fmla="*/ 35 h 36"/>
                <a:gd name="T54" fmla="*/ 12 w 29"/>
                <a:gd name="T55" fmla="*/ 36 h 36"/>
                <a:gd name="T56" fmla="*/ 12 w 29"/>
                <a:gd name="T57" fmla="*/ 36 h 36"/>
                <a:gd name="T58" fmla="*/ 12 w 29"/>
                <a:gd name="T59" fmla="*/ 36 h 36"/>
                <a:gd name="T60" fmla="*/ 0 w 29"/>
                <a:gd name="T61" fmla="*/ 7 h 36"/>
                <a:gd name="T62" fmla="*/ 0 w 29"/>
                <a:gd name="T63" fmla="*/ 7 h 36"/>
                <a:gd name="T64" fmla="*/ 0 w 29"/>
                <a:gd name="T65" fmla="*/ 7 h 36"/>
                <a:gd name="T66" fmla="*/ 1 w 29"/>
                <a:gd name="T67" fmla="*/ 7 h 36"/>
                <a:gd name="T68" fmla="*/ 1 w 29"/>
                <a:gd name="T69" fmla="*/ 7 h 36"/>
                <a:gd name="T70" fmla="*/ 1 w 29"/>
                <a:gd name="T71" fmla="*/ 7 h 36"/>
                <a:gd name="T72" fmla="*/ 1 w 29"/>
                <a:gd name="T73" fmla="*/ 7 h 36"/>
                <a:gd name="T74" fmla="*/ 1 w 29"/>
                <a:gd name="T75" fmla="*/ 5 h 36"/>
                <a:gd name="T76" fmla="*/ 3 w 29"/>
                <a:gd name="T77" fmla="*/ 5 h 36"/>
                <a:gd name="T78" fmla="*/ 3 w 29"/>
                <a:gd name="T79" fmla="*/ 7 h 36"/>
                <a:gd name="T80" fmla="*/ 5 w 29"/>
                <a:gd name="T81" fmla="*/ 9 h 36"/>
                <a:gd name="T82" fmla="*/ 8 w 29"/>
                <a:gd name="T83" fmla="*/ 10 h 36"/>
                <a:gd name="T84" fmla="*/ 12 w 29"/>
                <a:gd name="T85" fmla="*/ 14 h 36"/>
                <a:gd name="T86" fmla="*/ 15 w 29"/>
                <a:gd name="T87" fmla="*/ 16 h 36"/>
                <a:gd name="T88" fmla="*/ 17 w 29"/>
                <a:gd name="T89" fmla="*/ 19 h 36"/>
                <a:gd name="T90" fmla="*/ 21 w 29"/>
                <a:gd name="T91" fmla="*/ 21 h 36"/>
                <a:gd name="T92" fmla="*/ 22 w 29"/>
                <a:gd name="T93" fmla="*/ 22 h 36"/>
                <a:gd name="T94" fmla="*/ 21 w 29"/>
                <a:gd name="T95" fmla="*/ 21 h 36"/>
                <a:gd name="T96" fmla="*/ 19 w 29"/>
                <a:gd name="T97" fmla="*/ 17 h 36"/>
                <a:gd name="T98" fmla="*/ 17 w 29"/>
                <a:gd name="T99" fmla="*/ 14 h 36"/>
                <a:gd name="T100" fmla="*/ 15 w 29"/>
                <a:gd name="T101" fmla="*/ 9 h 36"/>
                <a:gd name="T102" fmla="*/ 14 w 29"/>
                <a:gd name="T103" fmla="*/ 5 h 36"/>
                <a:gd name="T104" fmla="*/ 14 w 29"/>
                <a:gd name="T105" fmla="*/ 3 h 36"/>
                <a:gd name="T106" fmla="*/ 12 w 29"/>
                <a:gd name="T107" fmla="*/ 2 h 36"/>
                <a:gd name="T108" fmla="*/ 12 w 29"/>
                <a:gd name="T109" fmla="*/ 2 h 36"/>
                <a:gd name="T110" fmla="*/ 14 w 29"/>
                <a:gd name="T111" fmla="*/ 2 h 36"/>
                <a:gd name="T112" fmla="*/ 14 w 29"/>
                <a:gd name="T113" fmla="*/ 2 h 36"/>
                <a:gd name="T114" fmla="*/ 14 w 29"/>
                <a:gd name="T115" fmla="*/ 2 h 36"/>
                <a:gd name="T116" fmla="*/ 14 w 29"/>
                <a:gd name="T117" fmla="*/ 0 h 36"/>
                <a:gd name="T118" fmla="*/ 15 w 29"/>
                <a:gd name="T119" fmla="*/ 0 h 36"/>
                <a:gd name="T120" fmla="*/ 15 w 29"/>
                <a:gd name="T121" fmla="*/ 0 h 36"/>
                <a:gd name="T122" fmla="*/ 17 w 29"/>
                <a:gd name="T1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" h="36">
                  <a:moveTo>
                    <a:pt x="17" y="0"/>
                  </a:moveTo>
                  <a:lnTo>
                    <a:pt x="29" y="28"/>
                  </a:lnTo>
                  <a:lnTo>
                    <a:pt x="29" y="28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22" y="28"/>
                  </a:lnTo>
                  <a:lnTo>
                    <a:pt x="21" y="26"/>
                  </a:lnTo>
                  <a:lnTo>
                    <a:pt x="17" y="22"/>
                  </a:lnTo>
                  <a:lnTo>
                    <a:pt x="14" y="19"/>
                  </a:lnTo>
                  <a:lnTo>
                    <a:pt x="10" y="17"/>
                  </a:lnTo>
                  <a:lnTo>
                    <a:pt x="8" y="16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8" y="19"/>
                  </a:lnTo>
                  <a:lnTo>
                    <a:pt x="10" y="22"/>
                  </a:lnTo>
                  <a:lnTo>
                    <a:pt x="12" y="28"/>
                  </a:lnTo>
                  <a:lnTo>
                    <a:pt x="14" y="31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5" y="9"/>
                  </a:lnTo>
                  <a:lnTo>
                    <a:pt x="8" y="10"/>
                  </a:lnTo>
                  <a:lnTo>
                    <a:pt x="12" y="14"/>
                  </a:lnTo>
                  <a:lnTo>
                    <a:pt x="15" y="16"/>
                  </a:lnTo>
                  <a:lnTo>
                    <a:pt x="17" y="19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1" y="21"/>
                  </a:lnTo>
                  <a:lnTo>
                    <a:pt x="19" y="17"/>
                  </a:lnTo>
                  <a:lnTo>
                    <a:pt x="17" y="14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3692"/>
            <p:cNvSpPr>
              <a:spLocks/>
            </p:cNvSpPr>
            <p:nvPr/>
          </p:nvSpPr>
          <p:spPr bwMode="auto">
            <a:xfrm>
              <a:off x="2828925" y="3905251"/>
              <a:ext cx="50800" cy="31750"/>
            </a:xfrm>
            <a:custGeom>
              <a:avLst/>
              <a:gdLst>
                <a:gd name="T0" fmla="*/ 0 w 32"/>
                <a:gd name="T1" fmla="*/ 0 h 20"/>
                <a:gd name="T2" fmla="*/ 2 w 32"/>
                <a:gd name="T3" fmla="*/ 0 h 20"/>
                <a:gd name="T4" fmla="*/ 4 w 32"/>
                <a:gd name="T5" fmla="*/ 1 h 20"/>
                <a:gd name="T6" fmla="*/ 9 w 32"/>
                <a:gd name="T7" fmla="*/ 1 h 20"/>
                <a:gd name="T8" fmla="*/ 12 w 32"/>
                <a:gd name="T9" fmla="*/ 3 h 20"/>
                <a:gd name="T10" fmla="*/ 16 w 32"/>
                <a:gd name="T11" fmla="*/ 5 h 20"/>
                <a:gd name="T12" fmla="*/ 19 w 32"/>
                <a:gd name="T13" fmla="*/ 5 h 20"/>
                <a:gd name="T14" fmla="*/ 21 w 32"/>
                <a:gd name="T15" fmla="*/ 7 h 20"/>
                <a:gd name="T16" fmla="*/ 21 w 32"/>
                <a:gd name="T17" fmla="*/ 7 h 20"/>
                <a:gd name="T18" fmla="*/ 25 w 32"/>
                <a:gd name="T19" fmla="*/ 5 h 20"/>
                <a:gd name="T20" fmla="*/ 28 w 32"/>
                <a:gd name="T21" fmla="*/ 5 h 20"/>
                <a:gd name="T22" fmla="*/ 30 w 32"/>
                <a:gd name="T23" fmla="*/ 5 h 20"/>
                <a:gd name="T24" fmla="*/ 32 w 32"/>
                <a:gd name="T25" fmla="*/ 5 h 20"/>
                <a:gd name="T26" fmla="*/ 32 w 32"/>
                <a:gd name="T27" fmla="*/ 5 h 20"/>
                <a:gd name="T28" fmla="*/ 32 w 32"/>
                <a:gd name="T29" fmla="*/ 5 h 20"/>
                <a:gd name="T30" fmla="*/ 32 w 32"/>
                <a:gd name="T31" fmla="*/ 7 h 20"/>
                <a:gd name="T32" fmla="*/ 32 w 32"/>
                <a:gd name="T33" fmla="*/ 7 h 20"/>
                <a:gd name="T34" fmla="*/ 32 w 32"/>
                <a:gd name="T35" fmla="*/ 7 h 20"/>
                <a:gd name="T36" fmla="*/ 32 w 32"/>
                <a:gd name="T37" fmla="*/ 7 h 20"/>
                <a:gd name="T38" fmla="*/ 32 w 32"/>
                <a:gd name="T39" fmla="*/ 8 h 20"/>
                <a:gd name="T40" fmla="*/ 32 w 32"/>
                <a:gd name="T41" fmla="*/ 8 h 20"/>
                <a:gd name="T42" fmla="*/ 32 w 32"/>
                <a:gd name="T43" fmla="*/ 8 h 20"/>
                <a:gd name="T44" fmla="*/ 32 w 32"/>
                <a:gd name="T45" fmla="*/ 10 h 20"/>
                <a:gd name="T46" fmla="*/ 28 w 32"/>
                <a:gd name="T47" fmla="*/ 10 h 20"/>
                <a:gd name="T48" fmla="*/ 25 w 32"/>
                <a:gd name="T49" fmla="*/ 10 h 20"/>
                <a:gd name="T50" fmla="*/ 23 w 32"/>
                <a:gd name="T51" fmla="*/ 10 h 20"/>
                <a:gd name="T52" fmla="*/ 21 w 32"/>
                <a:gd name="T53" fmla="*/ 10 h 20"/>
                <a:gd name="T54" fmla="*/ 19 w 32"/>
                <a:gd name="T55" fmla="*/ 10 h 20"/>
                <a:gd name="T56" fmla="*/ 18 w 32"/>
                <a:gd name="T57" fmla="*/ 12 h 20"/>
                <a:gd name="T58" fmla="*/ 14 w 32"/>
                <a:gd name="T59" fmla="*/ 13 h 20"/>
                <a:gd name="T60" fmla="*/ 9 w 32"/>
                <a:gd name="T61" fmla="*/ 17 h 20"/>
                <a:gd name="T62" fmla="*/ 5 w 32"/>
                <a:gd name="T63" fmla="*/ 19 h 20"/>
                <a:gd name="T64" fmla="*/ 4 w 32"/>
                <a:gd name="T65" fmla="*/ 20 h 20"/>
                <a:gd name="T66" fmla="*/ 2 w 32"/>
                <a:gd name="T67" fmla="*/ 20 h 20"/>
                <a:gd name="T68" fmla="*/ 2 w 32"/>
                <a:gd name="T69" fmla="*/ 20 h 20"/>
                <a:gd name="T70" fmla="*/ 2 w 32"/>
                <a:gd name="T71" fmla="*/ 20 h 20"/>
                <a:gd name="T72" fmla="*/ 2 w 32"/>
                <a:gd name="T73" fmla="*/ 19 h 20"/>
                <a:gd name="T74" fmla="*/ 2 w 32"/>
                <a:gd name="T75" fmla="*/ 19 h 20"/>
                <a:gd name="T76" fmla="*/ 2 w 32"/>
                <a:gd name="T77" fmla="*/ 19 h 20"/>
                <a:gd name="T78" fmla="*/ 2 w 32"/>
                <a:gd name="T79" fmla="*/ 19 h 20"/>
                <a:gd name="T80" fmla="*/ 2 w 32"/>
                <a:gd name="T81" fmla="*/ 17 h 20"/>
                <a:gd name="T82" fmla="*/ 2 w 32"/>
                <a:gd name="T83" fmla="*/ 15 h 20"/>
                <a:gd name="T84" fmla="*/ 2 w 32"/>
                <a:gd name="T85" fmla="*/ 15 h 20"/>
                <a:gd name="T86" fmla="*/ 5 w 32"/>
                <a:gd name="T87" fmla="*/ 13 h 20"/>
                <a:gd name="T88" fmla="*/ 9 w 32"/>
                <a:gd name="T89" fmla="*/ 12 h 20"/>
                <a:gd name="T90" fmla="*/ 12 w 32"/>
                <a:gd name="T91" fmla="*/ 10 h 20"/>
                <a:gd name="T92" fmla="*/ 14 w 32"/>
                <a:gd name="T93" fmla="*/ 10 h 20"/>
                <a:gd name="T94" fmla="*/ 16 w 32"/>
                <a:gd name="T95" fmla="*/ 8 h 20"/>
                <a:gd name="T96" fmla="*/ 14 w 32"/>
                <a:gd name="T97" fmla="*/ 8 h 20"/>
                <a:gd name="T98" fmla="*/ 11 w 32"/>
                <a:gd name="T99" fmla="*/ 7 h 20"/>
                <a:gd name="T100" fmla="*/ 7 w 32"/>
                <a:gd name="T101" fmla="*/ 7 h 20"/>
                <a:gd name="T102" fmla="*/ 4 w 32"/>
                <a:gd name="T103" fmla="*/ 5 h 20"/>
                <a:gd name="T104" fmla="*/ 2 w 32"/>
                <a:gd name="T105" fmla="*/ 5 h 20"/>
                <a:gd name="T106" fmla="*/ 0 w 32"/>
                <a:gd name="T107" fmla="*/ 5 h 20"/>
                <a:gd name="T108" fmla="*/ 0 w 32"/>
                <a:gd name="T109" fmla="*/ 5 h 20"/>
                <a:gd name="T110" fmla="*/ 0 w 32"/>
                <a:gd name="T111" fmla="*/ 3 h 20"/>
                <a:gd name="T112" fmla="*/ 0 w 32"/>
                <a:gd name="T113" fmla="*/ 3 h 20"/>
                <a:gd name="T114" fmla="*/ 0 w 32"/>
                <a:gd name="T115" fmla="*/ 1 h 20"/>
                <a:gd name="T116" fmla="*/ 0 w 32"/>
                <a:gd name="T117" fmla="*/ 1 h 20"/>
                <a:gd name="T118" fmla="*/ 0 w 32"/>
                <a:gd name="T119" fmla="*/ 1 h 20"/>
                <a:gd name="T120" fmla="*/ 0 w 32"/>
                <a:gd name="T121" fmla="*/ 1 h 20"/>
                <a:gd name="T122" fmla="*/ 0 w 32"/>
                <a:gd name="T123" fmla="*/ 0 h 20"/>
                <a:gd name="T124" fmla="*/ 0 w 32"/>
                <a:gd name="T1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" h="20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9" y="1"/>
                  </a:lnTo>
                  <a:lnTo>
                    <a:pt x="12" y="3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5" y="5"/>
                  </a:lnTo>
                  <a:lnTo>
                    <a:pt x="28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10"/>
                  </a:lnTo>
                  <a:lnTo>
                    <a:pt x="28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9" y="17"/>
                  </a:lnTo>
                  <a:lnTo>
                    <a:pt x="5" y="19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5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1" y="7"/>
                  </a:lnTo>
                  <a:lnTo>
                    <a:pt x="7" y="7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3693"/>
            <p:cNvSpPr>
              <a:spLocks noEditPoints="1"/>
            </p:cNvSpPr>
            <p:nvPr/>
          </p:nvSpPr>
          <p:spPr bwMode="auto">
            <a:xfrm>
              <a:off x="2159000" y="3646488"/>
              <a:ext cx="38100" cy="39688"/>
            </a:xfrm>
            <a:custGeom>
              <a:avLst/>
              <a:gdLst>
                <a:gd name="T0" fmla="*/ 12 w 24"/>
                <a:gd name="T1" fmla="*/ 7 h 25"/>
                <a:gd name="T2" fmla="*/ 10 w 24"/>
                <a:gd name="T3" fmla="*/ 7 h 25"/>
                <a:gd name="T4" fmla="*/ 8 w 24"/>
                <a:gd name="T5" fmla="*/ 9 h 25"/>
                <a:gd name="T6" fmla="*/ 7 w 24"/>
                <a:gd name="T7" fmla="*/ 11 h 25"/>
                <a:gd name="T8" fmla="*/ 7 w 24"/>
                <a:gd name="T9" fmla="*/ 12 h 25"/>
                <a:gd name="T10" fmla="*/ 7 w 24"/>
                <a:gd name="T11" fmla="*/ 14 h 25"/>
                <a:gd name="T12" fmla="*/ 8 w 24"/>
                <a:gd name="T13" fmla="*/ 16 h 25"/>
                <a:gd name="T14" fmla="*/ 10 w 24"/>
                <a:gd name="T15" fmla="*/ 18 h 25"/>
                <a:gd name="T16" fmla="*/ 12 w 24"/>
                <a:gd name="T17" fmla="*/ 18 h 25"/>
                <a:gd name="T18" fmla="*/ 15 w 24"/>
                <a:gd name="T19" fmla="*/ 18 h 25"/>
                <a:gd name="T20" fmla="*/ 17 w 24"/>
                <a:gd name="T21" fmla="*/ 16 h 25"/>
                <a:gd name="T22" fmla="*/ 17 w 24"/>
                <a:gd name="T23" fmla="*/ 14 h 25"/>
                <a:gd name="T24" fmla="*/ 19 w 24"/>
                <a:gd name="T25" fmla="*/ 12 h 25"/>
                <a:gd name="T26" fmla="*/ 17 w 24"/>
                <a:gd name="T27" fmla="*/ 11 h 25"/>
                <a:gd name="T28" fmla="*/ 17 w 24"/>
                <a:gd name="T29" fmla="*/ 9 h 25"/>
                <a:gd name="T30" fmla="*/ 14 w 24"/>
                <a:gd name="T31" fmla="*/ 7 h 25"/>
                <a:gd name="T32" fmla="*/ 12 w 24"/>
                <a:gd name="T33" fmla="*/ 7 h 25"/>
                <a:gd name="T34" fmla="*/ 14 w 24"/>
                <a:gd name="T35" fmla="*/ 0 h 25"/>
                <a:gd name="T36" fmla="*/ 17 w 24"/>
                <a:gd name="T37" fmla="*/ 0 h 25"/>
                <a:gd name="T38" fmla="*/ 21 w 24"/>
                <a:gd name="T39" fmla="*/ 4 h 25"/>
                <a:gd name="T40" fmla="*/ 24 w 24"/>
                <a:gd name="T41" fmla="*/ 7 h 25"/>
                <a:gd name="T42" fmla="*/ 24 w 24"/>
                <a:gd name="T43" fmla="*/ 12 h 25"/>
                <a:gd name="T44" fmla="*/ 24 w 24"/>
                <a:gd name="T45" fmla="*/ 16 h 25"/>
                <a:gd name="T46" fmla="*/ 21 w 24"/>
                <a:gd name="T47" fmla="*/ 21 h 25"/>
                <a:gd name="T48" fmla="*/ 17 w 24"/>
                <a:gd name="T49" fmla="*/ 23 h 25"/>
                <a:gd name="T50" fmla="*/ 12 w 24"/>
                <a:gd name="T51" fmla="*/ 25 h 25"/>
                <a:gd name="T52" fmla="*/ 7 w 24"/>
                <a:gd name="T53" fmla="*/ 23 h 25"/>
                <a:gd name="T54" fmla="*/ 3 w 24"/>
                <a:gd name="T55" fmla="*/ 21 h 25"/>
                <a:gd name="T56" fmla="*/ 1 w 24"/>
                <a:gd name="T57" fmla="*/ 18 h 25"/>
                <a:gd name="T58" fmla="*/ 0 w 24"/>
                <a:gd name="T59" fmla="*/ 12 h 25"/>
                <a:gd name="T60" fmla="*/ 1 w 24"/>
                <a:gd name="T61" fmla="*/ 9 h 25"/>
                <a:gd name="T62" fmla="*/ 5 w 24"/>
                <a:gd name="T63" fmla="*/ 4 h 25"/>
                <a:gd name="T64" fmla="*/ 8 w 24"/>
                <a:gd name="T65" fmla="*/ 2 h 25"/>
                <a:gd name="T66" fmla="*/ 14 w 24"/>
                <a:gd name="T6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" h="25">
                  <a:moveTo>
                    <a:pt x="12" y="7"/>
                  </a:moveTo>
                  <a:lnTo>
                    <a:pt x="10" y="7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2" y="18"/>
                  </a:lnTo>
                  <a:lnTo>
                    <a:pt x="15" y="18"/>
                  </a:lnTo>
                  <a:lnTo>
                    <a:pt x="17" y="16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7" y="9"/>
                  </a:lnTo>
                  <a:lnTo>
                    <a:pt x="14" y="7"/>
                  </a:lnTo>
                  <a:lnTo>
                    <a:pt x="12" y="7"/>
                  </a:lnTo>
                  <a:close/>
                  <a:moveTo>
                    <a:pt x="14" y="0"/>
                  </a:moveTo>
                  <a:lnTo>
                    <a:pt x="17" y="0"/>
                  </a:lnTo>
                  <a:lnTo>
                    <a:pt x="21" y="4"/>
                  </a:lnTo>
                  <a:lnTo>
                    <a:pt x="24" y="7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1" y="21"/>
                  </a:lnTo>
                  <a:lnTo>
                    <a:pt x="17" y="23"/>
                  </a:lnTo>
                  <a:lnTo>
                    <a:pt x="12" y="25"/>
                  </a:lnTo>
                  <a:lnTo>
                    <a:pt x="7" y="23"/>
                  </a:lnTo>
                  <a:lnTo>
                    <a:pt x="3" y="21"/>
                  </a:lnTo>
                  <a:lnTo>
                    <a:pt x="1" y="18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4"/>
                  </a:lnTo>
                  <a:lnTo>
                    <a:pt x="8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3694"/>
            <p:cNvSpPr>
              <a:spLocks/>
            </p:cNvSpPr>
            <p:nvPr/>
          </p:nvSpPr>
          <p:spPr bwMode="auto">
            <a:xfrm>
              <a:off x="2166938" y="3654426"/>
              <a:ext cx="80963" cy="77788"/>
            </a:xfrm>
            <a:custGeom>
              <a:avLst/>
              <a:gdLst>
                <a:gd name="T0" fmla="*/ 33 w 51"/>
                <a:gd name="T1" fmla="*/ 0 h 49"/>
                <a:gd name="T2" fmla="*/ 37 w 51"/>
                <a:gd name="T3" fmla="*/ 4 h 49"/>
                <a:gd name="T4" fmla="*/ 35 w 51"/>
                <a:gd name="T5" fmla="*/ 7 h 49"/>
                <a:gd name="T6" fmla="*/ 30 w 51"/>
                <a:gd name="T7" fmla="*/ 13 h 49"/>
                <a:gd name="T8" fmla="*/ 24 w 51"/>
                <a:gd name="T9" fmla="*/ 18 h 49"/>
                <a:gd name="T10" fmla="*/ 26 w 51"/>
                <a:gd name="T11" fmla="*/ 20 h 49"/>
                <a:gd name="T12" fmla="*/ 28 w 51"/>
                <a:gd name="T13" fmla="*/ 18 h 49"/>
                <a:gd name="T14" fmla="*/ 33 w 51"/>
                <a:gd name="T15" fmla="*/ 13 h 49"/>
                <a:gd name="T16" fmla="*/ 35 w 51"/>
                <a:gd name="T17" fmla="*/ 11 h 49"/>
                <a:gd name="T18" fmla="*/ 37 w 51"/>
                <a:gd name="T19" fmla="*/ 11 h 49"/>
                <a:gd name="T20" fmla="*/ 44 w 51"/>
                <a:gd name="T21" fmla="*/ 20 h 49"/>
                <a:gd name="T22" fmla="*/ 44 w 51"/>
                <a:gd name="T23" fmla="*/ 21 h 49"/>
                <a:gd name="T24" fmla="*/ 38 w 51"/>
                <a:gd name="T25" fmla="*/ 25 h 49"/>
                <a:gd name="T26" fmla="*/ 33 w 51"/>
                <a:gd name="T27" fmla="*/ 32 h 49"/>
                <a:gd name="T28" fmla="*/ 26 w 51"/>
                <a:gd name="T29" fmla="*/ 37 h 49"/>
                <a:gd name="T30" fmla="*/ 24 w 51"/>
                <a:gd name="T31" fmla="*/ 41 h 49"/>
                <a:gd name="T32" fmla="*/ 26 w 51"/>
                <a:gd name="T33" fmla="*/ 41 h 49"/>
                <a:gd name="T34" fmla="*/ 26 w 51"/>
                <a:gd name="T35" fmla="*/ 42 h 49"/>
                <a:gd name="T36" fmla="*/ 47 w 51"/>
                <a:gd name="T37" fmla="*/ 21 h 49"/>
                <a:gd name="T38" fmla="*/ 51 w 51"/>
                <a:gd name="T39" fmla="*/ 25 h 49"/>
                <a:gd name="T40" fmla="*/ 26 w 51"/>
                <a:gd name="T41" fmla="*/ 49 h 49"/>
                <a:gd name="T42" fmla="*/ 23 w 51"/>
                <a:gd name="T43" fmla="*/ 49 h 49"/>
                <a:gd name="T44" fmla="*/ 16 w 51"/>
                <a:gd name="T45" fmla="*/ 41 h 49"/>
                <a:gd name="T46" fmla="*/ 16 w 51"/>
                <a:gd name="T47" fmla="*/ 41 h 49"/>
                <a:gd name="T48" fmla="*/ 21 w 51"/>
                <a:gd name="T49" fmla="*/ 35 h 49"/>
                <a:gd name="T50" fmla="*/ 28 w 51"/>
                <a:gd name="T51" fmla="*/ 30 h 49"/>
                <a:gd name="T52" fmla="*/ 33 w 51"/>
                <a:gd name="T53" fmla="*/ 23 h 49"/>
                <a:gd name="T54" fmla="*/ 37 w 51"/>
                <a:gd name="T55" fmla="*/ 21 h 49"/>
                <a:gd name="T56" fmla="*/ 35 w 51"/>
                <a:gd name="T57" fmla="*/ 20 h 49"/>
                <a:gd name="T58" fmla="*/ 33 w 51"/>
                <a:gd name="T59" fmla="*/ 20 h 49"/>
                <a:gd name="T60" fmla="*/ 30 w 51"/>
                <a:gd name="T61" fmla="*/ 25 h 49"/>
                <a:gd name="T62" fmla="*/ 23 w 51"/>
                <a:gd name="T63" fmla="*/ 32 h 49"/>
                <a:gd name="T64" fmla="*/ 16 w 51"/>
                <a:gd name="T65" fmla="*/ 37 h 49"/>
                <a:gd name="T66" fmla="*/ 14 w 51"/>
                <a:gd name="T67" fmla="*/ 39 h 49"/>
                <a:gd name="T68" fmla="*/ 10 w 51"/>
                <a:gd name="T69" fmla="*/ 35 h 49"/>
                <a:gd name="T70" fmla="*/ 10 w 51"/>
                <a:gd name="T71" fmla="*/ 35 h 49"/>
                <a:gd name="T72" fmla="*/ 16 w 51"/>
                <a:gd name="T73" fmla="*/ 30 h 49"/>
                <a:gd name="T74" fmla="*/ 19 w 51"/>
                <a:gd name="T75" fmla="*/ 27 h 49"/>
                <a:gd name="T76" fmla="*/ 17 w 51"/>
                <a:gd name="T77" fmla="*/ 23 h 49"/>
                <a:gd name="T78" fmla="*/ 16 w 51"/>
                <a:gd name="T79" fmla="*/ 27 h 49"/>
                <a:gd name="T80" fmla="*/ 10 w 51"/>
                <a:gd name="T81" fmla="*/ 32 h 49"/>
                <a:gd name="T82" fmla="*/ 5 w 51"/>
                <a:gd name="T83" fmla="*/ 35 h 49"/>
                <a:gd name="T84" fmla="*/ 3 w 51"/>
                <a:gd name="T85" fmla="*/ 37 h 49"/>
                <a:gd name="T86" fmla="*/ 0 w 51"/>
                <a:gd name="T87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49">
                  <a:moveTo>
                    <a:pt x="33" y="0"/>
                  </a:moveTo>
                  <a:lnTo>
                    <a:pt x="33" y="0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5" y="7"/>
                  </a:lnTo>
                  <a:lnTo>
                    <a:pt x="31" y="9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24" y="18"/>
                  </a:lnTo>
                  <a:lnTo>
                    <a:pt x="23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18"/>
                  </a:lnTo>
                  <a:lnTo>
                    <a:pt x="30" y="16"/>
                  </a:lnTo>
                  <a:lnTo>
                    <a:pt x="33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21"/>
                  </a:lnTo>
                  <a:lnTo>
                    <a:pt x="44" y="21"/>
                  </a:lnTo>
                  <a:lnTo>
                    <a:pt x="42" y="23"/>
                  </a:lnTo>
                  <a:lnTo>
                    <a:pt x="38" y="25"/>
                  </a:lnTo>
                  <a:lnTo>
                    <a:pt x="35" y="28"/>
                  </a:lnTo>
                  <a:lnTo>
                    <a:pt x="33" y="32"/>
                  </a:lnTo>
                  <a:lnTo>
                    <a:pt x="30" y="35"/>
                  </a:lnTo>
                  <a:lnTo>
                    <a:pt x="26" y="37"/>
                  </a:lnTo>
                  <a:lnTo>
                    <a:pt x="24" y="39"/>
                  </a:lnTo>
                  <a:lnTo>
                    <a:pt x="24" y="41"/>
                  </a:lnTo>
                  <a:lnTo>
                    <a:pt x="24" y="41"/>
                  </a:lnTo>
                  <a:lnTo>
                    <a:pt x="26" y="41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47" y="21"/>
                  </a:lnTo>
                  <a:lnTo>
                    <a:pt x="47" y="21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28" y="47"/>
                  </a:lnTo>
                  <a:lnTo>
                    <a:pt x="26" y="49"/>
                  </a:lnTo>
                  <a:lnTo>
                    <a:pt x="24" y="49"/>
                  </a:lnTo>
                  <a:lnTo>
                    <a:pt x="23" y="49"/>
                  </a:lnTo>
                  <a:lnTo>
                    <a:pt x="21" y="47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17" y="39"/>
                  </a:lnTo>
                  <a:lnTo>
                    <a:pt x="21" y="35"/>
                  </a:lnTo>
                  <a:lnTo>
                    <a:pt x="24" y="34"/>
                  </a:lnTo>
                  <a:lnTo>
                    <a:pt x="28" y="30"/>
                  </a:lnTo>
                  <a:lnTo>
                    <a:pt x="31" y="27"/>
                  </a:lnTo>
                  <a:lnTo>
                    <a:pt x="33" y="23"/>
                  </a:lnTo>
                  <a:lnTo>
                    <a:pt x="35" y="21"/>
                  </a:lnTo>
                  <a:lnTo>
                    <a:pt x="37" y="21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3" y="20"/>
                  </a:lnTo>
                  <a:lnTo>
                    <a:pt x="31" y="21"/>
                  </a:lnTo>
                  <a:lnTo>
                    <a:pt x="30" y="25"/>
                  </a:lnTo>
                  <a:lnTo>
                    <a:pt x="26" y="28"/>
                  </a:lnTo>
                  <a:lnTo>
                    <a:pt x="23" y="32"/>
                  </a:lnTo>
                  <a:lnTo>
                    <a:pt x="19" y="34"/>
                  </a:lnTo>
                  <a:lnTo>
                    <a:pt x="16" y="37"/>
                  </a:lnTo>
                  <a:lnTo>
                    <a:pt x="14" y="39"/>
                  </a:lnTo>
                  <a:lnTo>
                    <a:pt x="14" y="39"/>
                  </a:lnTo>
                  <a:lnTo>
                    <a:pt x="14" y="39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2" y="34"/>
                  </a:lnTo>
                  <a:lnTo>
                    <a:pt x="16" y="30"/>
                  </a:lnTo>
                  <a:lnTo>
                    <a:pt x="17" y="28"/>
                  </a:lnTo>
                  <a:lnTo>
                    <a:pt x="19" y="27"/>
                  </a:lnTo>
                  <a:lnTo>
                    <a:pt x="21" y="25"/>
                  </a:lnTo>
                  <a:lnTo>
                    <a:pt x="17" y="23"/>
                  </a:lnTo>
                  <a:lnTo>
                    <a:pt x="17" y="25"/>
                  </a:lnTo>
                  <a:lnTo>
                    <a:pt x="16" y="27"/>
                  </a:lnTo>
                  <a:lnTo>
                    <a:pt x="12" y="28"/>
                  </a:lnTo>
                  <a:lnTo>
                    <a:pt x="10" y="32"/>
                  </a:lnTo>
                  <a:lnTo>
                    <a:pt x="7" y="34"/>
                  </a:lnTo>
                  <a:lnTo>
                    <a:pt x="5" y="35"/>
                  </a:lnTo>
                  <a:lnTo>
                    <a:pt x="5" y="37"/>
                  </a:lnTo>
                  <a:lnTo>
                    <a:pt x="3" y="3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3695"/>
            <p:cNvSpPr>
              <a:spLocks/>
            </p:cNvSpPr>
            <p:nvPr/>
          </p:nvSpPr>
          <p:spPr bwMode="auto">
            <a:xfrm>
              <a:off x="2108200" y="3719513"/>
              <a:ext cx="80963" cy="49213"/>
            </a:xfrm>
            <a:custGeom>
              <a:avLst/>
              <a:gdLst>
                <a:gd name="T0" fmla="*/ 4 w 51"/>
                <a:gd name="T1" fmla="*/ 0 h 31"/>
                <a:gd name="T2" fmla="*/ 51 w 51"/>
                <a:gd name="T3" fmla="*/ 26 h 31"/>
                <a:gd name="T4" fmla="*/ 51 w 51"/>
                <a:gd name="T5" fmla="*/ 26 h 31"/>
                <a:gd name="T6" fmla="*/ 47 w 51"/>
                <a:gd name="T7" fmla="*/ 31 h 31"/>
                <a:gd name="T8" fmla="*/ 47 w 51"/>
                <a:gd name="T9" fmla="*/ 31 h 31"/>
                <a:gd name="T10" fmla="*/ 44 w 51"/>
                <a:gd name="T11" fmla="*/ 29 h 31"/>
                <a:gd name="T12" fmla="*/ 37 w 51"/>
                <a:gd name="T13" fmla="*/ 26 h 31"/>
                <a:gd name="T14" fmla="*/ 28 w 51"/>
                <a:gd name="T15" fmla="*/ 20 h 31"/>
                <a:gd name="T16" fmla="*/ 21 w 51"/>
                <a:gd name="T17" fmla="*/ 15 h 31"/>
                <a:gd name="T18" fmla="*/ 18 w 51"/>
                <a:gd name="T19" fmla="*/ 13 h 31"/>
                <a:gd name="T20" fmla="*/ 18 w 51"/>
                <a:gd name="T21" fmla="*/ 15 h 31"/>
                <a:gd name="T22" fmla="*/ 16 w 51"/>
                <a:gd name="T23" fmla="*/ 17 h 31"/>
                <a:gd name="T24" fmla="*/ 14 w 51"/>
                <a:gd name="T25" fmla="*/ 19 h 31"/>
                <a:gd name="T26" fmla="*/ 14 w 51"/>
                <a:gd name="T27" fmla="*/ 22 h 31"/>
                <a:gd name="T28" fmla="*/ 13 w 51"/>
                <a:gd name="T29" fmla="*/ 24 h 31"/>
                <a:gd name="T30" fmla="*/ 13 w 51"/>
                <a:gd name="T31" fmla="*/ 24 h 31"/>
                <a:gd name="T32" fmla="*/ 13 w 51"/>
                <a:gd name="T33" fmla="*/ 24 h 31"/>
                <a:gd name="T34" fmla="*/ 13 w 51"/>
                <a:gd name="T35" fmla="*/ 24 h 31"/>
                <a:gd name="T36" fmla="*/ 7 w 51"/>
                <a:gd name="T37" fmla="*/ 22 h 31"/>
                <a:gd name="T38" fmla="*/ 7 w 51"/>
                <a:gd name="T39" fmla="*/ 20 h 31"/>
                <a:gd name="T40" fmla="*/ 7 w 51"/>
                <a:gd name="T41" fmla="*/ 20 h 31"/>
                <a:gd name="T42" fmla="*/ 9 w 51"/>
                <a:gd name="T43" fmla="*/ 19 h 31"/>
                <a:gd name="T44" fmla="*/ 9 w 51"/>
                <a:gd name="T45" fmla="*/ 17 h 31"/>
                <a:gd name="T46" fmla="*/ 11 w 51"/>
                <a:gd name="T47" fmla="*/ 13 h 31"/>
                <a:gd name="T48" fmla="*/ 13 w 51"/>
                <a:gd name="T49" fmla="*/ 12 h 31"/>
                <a:gd name="T50" fmla="*/ 13 w 51"/>
                <a:gd name="T51" fmla="*/ 12 h 31"/>
                <a:gd name="T52" fmla="*/ 13 w 51"/>
                <a:gd name="T53" fmla="*/ 10 h 31"/>
                <a:gd name="T54" fmla="*/ 9 w 51"/>
                <a:gd name="T55" fmla="*/ 10 h 31"/>
                <a:gd name="T56" fmla="*/ 7 w 51"/>
                <a:gd name="T57" fmla="*/ 8 h 31"/>
                <a:gd name="T58" fmla="*/ 4 w 51"/>
                <a:gd name="T59" fmla="*/ 6 h 31"/>
                <a:gd name="T60" fmla="*/ 2 w 51"/>
                <a:gd name="T61" fmla="*/ 5 h 31"/>
                <a:gd name="T62" fmla="*/ 0 w 51"/>
                <a:gd name="T63" fmla="*/ 5 h 31"/>
                <a:gd name="T64" fmla="*/ 0 w 51"/>
                <a:gd name="T65" fmla="*/ 5 h 31"/>
                <a:gd name="T66" fmla="*/ 4 w 51"/>
                <a:gd name="T67" fmla="*/ 0 h 31"/>
                <a:gd name="T68" fmla="*/ 4 w 51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31">
                  <a:moveTo>
                    <a:pt x="4" y="0"/>
                  </a:moveTo>
                  <a:lnTo>
                    <a:pt x="51" y="26"/>
                  </a:lnTo>
                  <a:lnTo>
                    <a:pt x="51" y="26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4" y="29"/>
                  </a:lnTo>
                  <a:lnTo>
                    <a:pt x="37" y="26"/>
                  </a:lnTo>
                  <a:lnTo>
                    <a:pt x="28" y="20"/>
                  </a:lnTo>
                  <a:lnTo>
                    <a:pt x="21" y="15"/>
                  </a:lnTo>
                  <a:lnTo>
                    <a:pt x="18" y="13"/>
                  </a:lnTo>
                  <a:lnTo>
                    <a:pt x="18" y="15"/>
                  </a:lnTo>
                  <a:lnTo>
                    <a:pt x="16" y="17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3" y="10"/>
                  </a:lnTo>
                  <a:lnTo>
                    <a:pt x="9" y="10"/>
                  </a:lnTo>
                  <a:lnTo>
                    <a:pt x="7" y="8"/>
                  </a:lnTo>
                  <a:lnTo>
                    <a:pt x="4" y="6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3696"/>
            <p:cNvSpPr>
              <a:spLocks/>
            </p:cNvSpPr>
            <p:nvPr/>
          </p:nvSpPr>
          <p:spPr bwMode="auto">
            <a:xfrm>
              <a:off x="2092325" y="3751263"/>
              <a:ext cx="57150" cy="50800"/>
            </a:xfrm>
            <a:custGeom>
              <a:avLst/>
              <a:gdLst>
                <a:gd name="T0" fmla="*/ 3 w 36"/>
                <a:gd name="T1" fmla="*/ 0 h 32"/>
                <a:gd name="T2" fmla="*/ 12 w 36"/>
                <a:gd name="T3" fmla="*/ 4 h 32"/>
                <a:gd name="T4" fmla="*/ 19 w 36"/>
                <a:gd name="T5" fmla="*/ 7 h 32"/>
                <a:gd name="T6" fmla="*/ 24 w 36"/>
                <a:gd name="T7" fmla="*/ 7 h 32"/>
                <a:gd name="T8" fmla="*/ 29 w 36"/>
                <a:gd name="T9" fmla="*/ 6 h 32"/>
                <a:gd name="T10" fmla="*/ 33 w 36"/>
                <a:gd name="T11" fmla="*/ 4 h 32"/>
                <a:gd name="T12" fmla="*/ 35 w 36"/>
                <a:gd name="T13" fmla="*/ 4 h 32"/>
                <a:gd name="T14" fmla="*/ 35 w 36"/>
                <a:gd name="T15" fmla="*/ 4 h 32"/>
                <a:gd name="T16" fmla="*/ 35 w 36"/>
                <a:gd name="T17" fmla="*/ 4 h 32"/>
                <a:gd name="T18" fmla="*/ 35 w 36"/>
                <a:gd name="T19" fmla="*/ 4 h 32"/>
                <a:gd name="T20" fmla="*/ 36 w 36"/>
                <a:gd name="T21" fmla="*/ 9 h 32"/>
                <a:gd name="T22" fmla="*/ 36 w 36"/>
                <a:gd name="T23" fmla="*/ 9 h 32"/>
                <a:gd name="T24" fmla="*/ 33 w 36"/>
                <a:gd name="T25" fmla="*/ 11 h 32"/>
                <a:gd name="T26" fmla="*/ 29 w 36"/>
                <a:gd name="T27" fmla="*/ 13 h 32"/>
                <a:gd name="T28" fmla="*/ 24 w 36"/>
                <a:gd name="T29" fmla="*/ 14 h 32"/>
                <a:gd name="T30" fmla="*/ 21 w 36"/>
                <a:gd name="T31" fmla="*/ 14 h 32"/>
                <a:gd name="T32" fmla="*/ 23 w 36"/>
                <a:gd name="T33" fmla="*/ 18 h 32"/>
                <a:gd name="T34" fmla="*/ 24 w 36"/>
                <a:gd name="T35" fmla="*/ 21 h 32"/>
                <a:gd name="T36" fmla="*/ 24 w 36"/>
                <a:gd name="T37" fmla="*/ 27 h 32"/>
                <a:gd name="T38" fmla="*/ 24 w 36"/>
                <a:gd name="T39" fmla="*/ 30 h 32"/>
                <a:gd name="T40" fmla="*/ 24 w 36"/>
                <a:gd name="T41" fmla="*/ 30 h 32"/>
                <a:gd name="T42" fmla="*/ 19 w 36"/>
                <a:gd name="T43" fmla="*/ 32 h 32"/>
                <a:gd name="T44" fmla="*/ 19 w 36"/>
                <a:gd name="T45" fmla="*/ 32 h 32"/>
                <a:gd name="T46" fmla="*/ 19 w 36"/>
                <a:gd name="T47" fmla="*/ 32 h 32"/>
                <a:gd name="T48" fmla="*/ 19 w 36"/>
                <a:gd name="T49" fmla="*/ 30 h 32"/>
                <a:gd name="T50" fmla="*/ 19 w 36"/>
                <a:gd name="T51" fmla="*/ 30 h 32"/>
                <a:gd name="T52" fmla="*/ 19 w 36"/>
                <a:gd name="T53" fmla="*/ 27 h 32"/>
                <a:gd name="T54" fmla="*/ 17 w 36"/>
                <a:gd name="T55" fmla="*/ 21 h 32"/>
                <a:gd name="T56" fmla="*/ 14 w 36"/>
                <a:gd name="T57" fmla="*/ 16 h 32"/>
                <a:gd name="T58" fmla="*/ 9 w 36"/>
                <a:gd name="T59" fmla="*/ 11 h 32"/>
                <a:gd name="T60" fmla="*/ 0 w 36"/>
                <a:gd name="T61" fmla="*/ 6 h 32"/>
                <a:gd name="T62" fmla="*/ 0 w 36"/>
                <a:gd name="T63" fmla="*/ 6 h 32"/>
                <a:gd name="T64" fmla="*/ 3 w 36"/>
                <a:gd name="T65" fmla="*/ 0 h 32"/>
                <a:gd name="T66" fmla="*/ 3 w 36"/>
                <a:gd name="T6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32">
                  <a:moveTo>
                    <a:pt x="3" y="0"/>
                  </a:moveTo>
                  <a:lnTo>
                    <a:pt x="12" y="4"/>
                  </a:lnTo>
                  <a:lnTo>
                    <a:pt x="19" y="7"/>
                  </a:lnTo>
                  <a:lnTo>
                    <a:pt x="24" y="7"/>
                  </a:lnTo>
                  <a:lnTo>
                    <a:pt x="29" y="6"/>
                  </a:lnTo>
                  <a:lnTo>
                    <a:pt x="33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5" y="4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3" y="11"/>
                  </a:lnTo>
                  <a:lnTo>
                    <a:pt x="29" y="13"/>
                  </a:lnTo>
                  <a:lnTo>
                    <a:pt x="24" y="14"/>
                  </a:lnTo>
                  <a:lnTo>
                    <a:pt x="21" y="14"/>
                  </a:lnTo>
                  <a:lnTo>
                    <a:pt x="23" y="18"/>
                  </a:lnTo>
                  <a:lnTo>
                    <a:pt x="24" y="21"/>
                  </a:lnTo>
                  <a:lnTo>
                    <a:pt x="24" y="27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9" y="27"/>
                  </a:lnTo>
                  <a:lnTo>
                    <a:pt x="17" y="21"/>
                  </a:lnTo>
                  <a:lnTo>
                    <a:pt x="14" y="16"/>
                  </a:lnTo>
                  <a:lnTo>
                    <a:pt x="9" y="11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3697"/>
            <p:cNvSpPr>
              <a:spLocks/>
            </p:cNvSpPr>
            <p:nvPr/>
          </p:nvSpPr>
          <p:spPr bwMode="auto">
            <a:xfrm>
              <a:off x="2433638" y="3541713"/>
              <a:ext cx="41275" cy="55563"/>
            </a:xfrm>
            <a:custGeom>
              <a:avLst/>
              <a:gdLst>
                <a:gd name="T0" fmla="*/ 1 w 26"/>
                <a:gd name="T1" fmla="*/ 0 h 35"/>
                <a:gd name="T2" fmla="*/ 26 w 26"/>
                <a:gd name="T3" fmla="*/ 0 h 35"/>
                <a:gd name="T4" fmla="*/ 26 w 26"/>
                <a:gd name="T5" fmla="*/ 0 h 35"/>
                <a:gd name="T6" fmla="*/ 26 w 26"/>
                <a:gd name="T7" fmla="*/ 0 h 35"/>
                <a:gd name="T8" fmla="*/ 26 w 26"/>
                <a:gd name="T9" fmla="*/ 5 h 35"/>
                <a:gd name="T10" fmla="*/ 26 w 26"/>
                <a:gd name="T11" fmla="*/ 12 h 35"/>
                <a:gd name="T12" fmla="*/ 24 w 26"/>
                <a:gd name="T13" fmla="*/ 17 h 35"/>
                <a:gd name="T14" fmla="*/ 22 w 26"/>
                <a:gd name="T15" fmla="*/ 22 h 35"/>
                <a:gd name="T16" fmla="*/ 19 w 26"/>
                <a:gd name="T17" fmla="*/ 26 h 35"/>
                <a:gd name="T18" fmla="*/ 10 w 26"/>
                <a:gd name="T19" fmla="*/ 33 h 35"/>
                <a:gd name="T20" fmla="*/ 1 w 26"/>
                <a:gd name="T21" fmla="*/ 35 h 35"/>
                <a:gd name="T22" fmla="*/ 1 w 26"/>
                <a:gd name="T23" fmla="*/ 35 h 35"/>
                <a:gd name="T24" fmla="*/ 0 w 26"/>
                <a:gd name="T25" fmla="*/ 31 h 35"/>
                <a:gd name="T26" fmla="*/ 0 w 26"/>
                <a:gd name="T27" fmla="*/ 31 h 35"/>
                <a:gd name="T28" fmla="*/ 0 w 26"/>
                <a:gd name="T29" fmla="*/ 31 h 35"/>
                <a:gd name="T30" fmla="*/ 0 w 26"/>
                <a:gd name="T31" fmla="*/ 31 h 35"/>
                <a:gd name="T32" fmla="*/ 0 w 26"/>
                <a:gd name="T33" fmla="*/ 31 h 35"/>
                <a:gd name="T34" fmla="*/ 0 w 26"/>
                <a:gd name="T35" fmla="*/ 31 h 35"/>
                <a:gd name="T36" fmla="*/ 6 w 26"/>
                <a:gd name="T37" fmla="*/ 28 h 35"/>
                <a:gd name="T38" fmla="*/ 13 w 26"/>
                <a:gd name="T39" fmla="*/ 22 h 35"/>
                <a:gd name="T40" fmla="*/ 17 w 26"/>
                <a:gd name="T41" fmla="*/ 19 h 35"/>
                <a:gd name="T42" fmla="*/ 19 w 26"/>
                <a:gd name="T43" fmla="*/ 12 h 35"/>
                <a:gd name="T44" fmla="*/ 19 w 26"/>
                <a:gd name="T45" fmla="*/ 5 h 35"/>
                <a:gd name="T46" fmla="*/ 1 w 26"/>
                <a:gd name="T47" fmla="*/ 5 h 35"/>
                <a:gd name="T48" fmla="*/ 1 w 26"/>
                <a:gd name="T49" fmla="*/ 5 h 35"/>
                <a:gd name="T50" fmla="*/ 1 w 26"/>
                <a:gd name="T51" fmla="*/ 0 h 35"/>
                <a:gd name="T52" fmla="*/ 1 w 26"/>
                <a:gd name="T5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" h="35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6" y="12"/>
                  </a:lnTo>
                  <a:lnTo>
                    <a:pt x="24" y="17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0" y="33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6" y="28"/>
                  </a:lnTo>
                  <a:lnTo>
                    <a:pt x="13" y="22"/>
                  </a:lnTo>
                  <a:lnTo>
                    <a:pt x="17" y="19"/>
                  </a:lnTo>
                  <a:lnTo>
                    <a:pt x="19" y="12"/>
                  </a:lnTo>
                  <a:lnTo>
                    <a:pt x="19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3698"/>
            <p:cNvSpPr>
              <a:spLocks/>
            </p:cNvSpPr>
            <p:nvPr/>
          </p:nvSpPr>
          <p:spPr bwMode="auto">
            <a:xfrm>
              <a:off x="2487613" y="3532188"/>
              <a:ext cx="11113" cy="87313"/>
            </a:xfrm>
            <a:custGeom>
              <a:avLst/>
              <a:gdLst>
                <a:gd name="T0" fmla="*/ 0 w 7"/>
                <a:gd name="T1" fmla="*/ 0 h 55"/>
                <a:gd name="T2" fmla="*/ 7 w 7"/>
                <a:gd name="T3" fmla="*/ 0 h 55"/>
                <a:gd name="T4" fmla="*/ 7 w 7"/>
                <a:gd name="T5" fmla="*/ 0 h 55"/>
                <a:gd name="T6" fmla="*/ 7 w 7"/>
                <a:gd name="T7" fmla="*/ 55 h 55"/>
                <a:gd name="T8" fmla="*/ 7 w 7"/>
                <a:gd name="T9" fmla="*/ 55 h 55"/>
                <a:gd name="T10" fmla="*/ 0 w 7"/>
                <a:gd name="T11" fmla="*/ 55 h 55"/>
                <a:gd name="T12" fmla="*/ 0 w 7"/>
                <a:gd name="T13" fmla="*/ 55 h 55"/>
                <a:gd name="T14" fmla="*/ 0 w 7"/>
                <a:gd name="T15" fmla="*/ 0 h 55"/>
                <a:gd name="T16" fmla="*/ 0 w 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5">
                  <a:moveTo>
                    <a:pt x="0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3699"/>
            <p:cNvSpPr>
              <a:spLocks/>
            </p:cNvSpPr>
            <p:nvPr/>
          </p:nvSpPr>
          <p:spPr bwMode="auto">
            <a:xfrm>
              <a:off x="2349500" y="3590926"/>
              <a:ext cx="58738" cy="33338"/>
            </a:xfrm>
            <a:custGeom>
              <a:avLst/>
              <a:gdLst>
                <a:gd name="T0" fmla="*/ 32 w 37"/>
                <a:gd name="T1" fmla="*/ 0 h 21"/>
                <a:gd name="T2" fmla="*/ 33 w 37"/>
                <a:gd name="T3" fmla="*/ 2 h 21"/>
                <a:gd name="T4" fmla="*/ 33 w 37"/>
                <a:gd name="T5" fmla="*/ 2 h 21"/>
                <a:gd name="T6" fmla="*/ 37 w 37"/>
                <a:gd name="T7" fmla="*/ 19 h 21"/>
                <a:gd name="T8" fmla="*/ 37 w 37"/>
                <a:gd name="T9" fmla="*/ 19 h 21"/>
                <a:gd name="T10" fmla="*/ 32 w 37"/>
                <a:gd name="T11" fmla="*/ 21 h 21"/>
                <a:gd name="T12" fmla="*/ 32 w 37"/>
                <a:gd name="T13" fmla="*/ 21 h 21"/>
                <a:gd name="T14" fmla="*/ 28 w 37"/>
                <a:gd name="T15" fmla="*/ 9 h 21"/>
                <a:gd name="T16" fmla="*/ 26 w 37"/>
                <a:gd name="T17" fmla="*/ 9 h 21"/>
                <a:gd name="T18" fmla="*/ 2 w 37"/>
                <a:gd name="T19" fmla="*/ 14 h 21"/>
                <a:gd name="T20" fmla="*/ 2 w 37"/>
                <a:gd name="T21" fmla="*/ 14 h 21"/>
                <a:gd name="T22" fmla="*/ 0 w 37"/>
                <a:gd name="T23" fmla="*/ 9 h 21"/>
                <a:gd name="T24" fmla="*/ 0 w 37"/>
                <a:gd name="T25" fmla="*/ 9 h 21"/>
                <a:gd name="T26" fmla="*/ 32 w 37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21">
                  <a:moveTo>
                    <a:pt x="32" y="0"/>
                  </a:moveTo>
                  <a:lnTo>
                    <a:pt x="33" y="2"/>
                  </a:lnTo>
                  <a:lnTo>
                    <a:pt x="33" y="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9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3700"/>
            <p:cNvSpPr>
              <a:spLocks noEditPoints="1"/>
            </p:cNvSpPr>
            <p:nvPr/>
          </p:nvSpPr>
          <p:spPr bwMode="auto">
            <a:xfrm>
              <a:off x="2324100" y="3549651"/>
              <a:ext cx="50800" cy="44450"/>
            </a:xfrm>
            <a:custGeom>
              <a:avLst/>
              <a:gdLst>
                <a:gd name="T0" fmla="*/ 20 w 32"/>
                <a:gd name="T1" fmla="*/ 10 h 28"/>
                <a:gd name="T2" fmla="*/ 16 w 32"/>
                <a:gd name="T3" fmla="*/ 10 h 28"/>
                <a:gd name="T4" fmla="*/ 14 w 32"/>
                <a:gd name="T5" fmla="*/ 10 h 28"/>
                <a:gd name="T6" fmla="*/ 13 w 32"/>
                <a:gd name="T7" fmla="*/ 12 h 28"/>
                <a:gd name="T8" fmla="*/ 13 w 32"/>
                <a:gd name="T9" fmla="*/ 16 h 28"/>
                <a:gd name="T10" fmla="*/ 13 w 32"/>
                <a:gd name="T11" fmla="*/ 17 h 28"/>
                <a:gd name="T12" fmla="*/ 14 w 32"/>
                <a:gd name="T13" fmla="*/ 19 h 28"/>
                <a:gd name="T14" fmla="*/ 16 w 32"/>
                <a:gd name="T15" fmla="*/ 21 h 28"/>
                <a:gd name="T16" fmla="*/ 18 w 32"/>
                <a:gd name="T17" fmla="*/ 23 h 28"/>
                <a:gd name="T18" fmla="*/ 20 w 32"/>
                <a:gd name="T19" fmla="*/ 21 h 28"/>
                <a:gd name="T20" fmla="*/ 21 w 32"/>
                <a:gd name="T21" fmla="*/ 21 h 28"/>
                <a:gd name="T22" fmla="*/ 23 w 32"/>
                <a:gd name="T23" fmla="*/ 19 h 28"/>
                <a:gd name="T24" fmla="*/ 23 w 32"/>
                <a:gd name="T25" fmla="*/ 17 h 28"/>
                <a:gd name="T26" fmla="*/ 23 w 32"/>
                <a:gd name="T27" fmla="*/ 14 h 28"/>
                <a:gd name="T28" fmla="*/ 23 w 32"/>
                <a:gd name="T29" fmla="*/ 12 h 28"/>
                <a:gd name="T30" fmla="*/ 21 w 32"/>
                <a:gd name="T31" fmla="*/ 10 h 28"/>
                <a:gd name="T32" fmla="*/ 20 w 32"/>
                <a:gd name="T33" fmla="*/ 10 h 28"/>
                <a:gd name="T34" fmla="*/ 18 w 32"/>
                <a:gd name="T35" fmla="*/ 0 h 28"/>
                <a:gd name="T36" fmla="*/ 18 w 32"/>
                <a:gd name="T37" fmla="*/ 0 h 28"/>
                <a:gd name="T38" fmla="*/ 18 w 32"/>
                <a:gd name="T39" fmla="*/ 0 h 28"/>
                <a:gd name="T40" fmla="*/ 18 w 32"/>
                <a:gd name="T41" fmla="*/ 2 h 28"/>
                <a:gd name="T42" fmla="*/ 18 w 32"/>
                <a:gd name="T43" fmla="*/ 3 h 28"/>
                <a:gd name="T44" fmla="*/ 20 w 32"/>
                <a:gd name="T45" fmla="*/ 3 h 28"/>
                <a:gd name="T46" fmla="*/ 23 w 32"/>
                <a:gd name="T47" fmla="*/ 2 h 28"/>
                <a:gd name="T48" fmla="*/ 27 w 32"/>
                <a:gd name="T49" fmla="*/ 2 h 28"/>
                <a:gd name="T50" fmla="*/ 28 w 32"/>
                <a:gd name="T51" fmla="*/ 2 h 28"/>
                <a:gd name="T52" fmla="*/ 30 w 32"/>
                <a:gd name="T53" fmla="*/ 0 h 28"/>
                <a:gd name="T54" fmla="*/ 30 w 32"/>
                <a:gd name="T55" fmla="*/ 0 h 28"/>
                <a:gd name="T56" fmla="*/ 32 w 32"/>
                <a:gd name="T57" fmla="*/ 7 h 28"/>
                <a:gd name="T58" fmla="*/ 32 w 32"/>
                <a:gd name="T59" fmla="*/ 7 h 28"/>
                <a:gd name="T60" fmla="*/ 30 w 32"/>
                <a:gd name="T61" fmla="*/ 7 h 28"/>
                <a:gd name="T62" fmla="*/ 28 w 32"/>
                <a:gd name="T63" fmla="*/ 7 h 28"/>
                <a:gd name="T64" fmla="*/ 27 w 32"/>
                <a:gd name="T65" fmla="*/ 7 h 28"/>
                <a:gd name="T66" fmla="*/ 28 w 32"/>
                <a:gd name="T67" fmla="*/ 10 h 28"/>
                <a:gd name="T68" fmla="*/ 30 w 32"/>
                <a:gd name="T69" fmla="*/ 12 h 28"/>
                <a:gd name="T70" fmla="*/ 30 w 32"/>
                <a:gd name="T71" fmla="*/ 17 h 28"/>
                <a:gd name="T72" fmla="*/ 28 w 32"/>
                <a:gd name="T73" fmla="*/ 21 h 28"/>
                <a:gd name="T74" fmla="*/ 25 w 32"/>
                <a:gd name="T75" fmla="*/ 24 h 28"/>
                <a:gd name="T76" fmla="*/ 21 w 32"/>
                <a:gd name="T77" fmla="*/ 26 h 28"/>
                <a:gd name="T78" fmla="*/ 16 w 32"/>
                <a:gd name="T79" fmla="*/ 28 h 28"/>
                <a:gd name="T80" fmla="*/ 11 w 32"/>
                <a:gd name="T81" fmla="*/ 26 h 28"/>
                <a:gd name="T82" fmla="*/ 7 w 32"/>
                <a:gd name="T83" fmla="*/ 23 h 28"/>
                <a:gd name="T84" fmla="*/ 6 w 32"/>
                <a:gd name="T85" fmla="*/ 19 h 28"/>
                <a:gd name="T86" fmla="*/ 6 w 32"/>
                <a:gd name="T87" fmla="*/ 16 h 28"/>
                <a:gd name="T88" fmla="*/ 6 w 32"/>
                <a:gd name="T89" fmla="*/ 12 h 28"/>
                <a:gd name="T90" fmla="*/ 4 w 32"/>
                <a:gd name="T91" fmla="*/ 14 h 28"/>
                <a:gd name="T92" fmla="*/ 2 w 32"/>
                <a:gd name="T93" fmla="*/ 14 h 28"/>
                <a:gd name="T94" fmla="*/ 2 w 32"/>
                <a:gd name="T95" fmla="*/ 14 h 28"/>
                <a:gd name="T96" fmla="*/ 2 w 32"/>
                <a:gd name="T97" fmla="*/ 14 h 28"/>
                <a:gd name="T98" fmla="*/ 0 w 32"/>
                <a:gd name="T99" fmla="*/ 9 h 28"/>
                <a:gd name="T100" fmla="*/ 0 w 32"/>
                <a:gd name="T101" fmla="*/ 9 h 28"/>
                <a:gd name="T102" fmla="*/ 2 w 32"/>
                <a:gd name="T103" fmla="*/ 9 h 28"/>
                <a:gd name="T104" fmla="*/ 4 w 32"/>
                <a:gd name="T105" fmla="*/ 7 h 28"/>
                <a:gd name="T106" fmla="*/ 7 w 32"/>
                <a:gd name="T107" fmla="*/ 7 h 28"/>
                <a:gd name="T108" fmla="*/ 11 w 32"/>
                <a:gd name="T109" fmla="*/ 5 h 28"/>
                <a:gd name="T110" fmla="*/ 11 w 32"/>
                <a:gd name="T111" fmla="*/ 5 h 28"/>
                <a:gd name="T112" fmla="*/ 11 w 32"/>
                <a:gd name="T113" fmla="*/ 3 h 28"/>
                <a:gd name="T114" fmla="*/ 11 w 32"/>
                <a:gd name="T115" fmla="*/ 2 h 28"/>
                <a:gd name="T116" fmla="*/ 11 w 32"/>
                <a:gd name="T117" fmla="*/ 2 h 28"/>
                <a:gd name="T118" fmla="*/ 11 w 32"/>
                <a:gd name="T119" fmla="*/ 2 h 28"/>
                <a:gd name="T120" fmla="*/ 18 w 32"/>
                <a:gd name="T1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" h="28">
                  <a:moveTo>
                    <a:pt x="20" y="10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3" y="12"/>
                  </a:lnTo>
                  <a:lnTo>
                    <a:pt x="13" y="16"/>
                  </a:lnTo>
                  <a:lnTo>
                    <a:pt x="13" y="17"/>
                  </a:lnTo>
                  <a:lnTo>
                    <a:pt x="14" y="19"/>
                  </a:lnTo>
                  <a:lnTo>
                    <a:pt x="16" y="21"/>
                  </a:lnTo>
                  <a:lnTo>
                    <a:pt x="18" y="23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1" y="10"/>
                  </a:lnTo>
                  <a:lnTo>
                    <a:pt x="20" y="10"/>
                  </a:lnTo>
                  <a:close/>
                  <a:moveTo>
                    <a:pt x="18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3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7"/>
                  </a:lnTo>
                  <a:lnTo>
                    <a:pt x="32" y="7"/>
                  </a:lnTo>
                  <a:lnTo>
                    <a:pt x="30" y="7"/>
                  </a:lnTo>
                  <a:lnTo>
                    <a:pt x="28" y="7"/>
                  </a:lnTo>
                  <a:lnTo>
                    <a:pt x="27" y="7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0" y="17"/>
                  </a:lnTo>
                  <a:lnTo>
                    <a:pt x="28" y="21"/>
                  </a:lnTo>
                  <a:lnTo>
                    <a:pt x="25" y="24"/>
                  </a:lnTo>
                  <a:lnTo>
                    <a:pt x="21" y="26"/>
                  </a:lnTo>
                  <a:lnTo>
                    <a:pt x="16" y="28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6" y="19"/>
                  </a:lnTo>
                  <a:lnTo>
                    <a:pt x="6" y="16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4" y="7"/>
                  </a:lnTo>
                  <a:lnTo>
                    <a:pt x="7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3701"/>
            <p:cNvSpPr>
              <a:spLocks/>
            </p:cNvSpPr>
            <p:nvPr/>
          </p:nvSpPr>
          <p:spPr bwMode="auto">
            <a:xfrm>
              <a:off x="2378075" y="3538538"/>
              <a:ext cx="26988" cy="49213"/>
            </a:xfrm>
            <a:custGeom>
              <a:avLst/>
              <a:gdLst>
                <a:gd name="T0" fmla="*/ 7 w 17"/>
                <a:gd name="T1" fmla="*/ 0 h 31"/>
                <a:gd name="T2" fmla="*/ 7 w 17"/>
                <a:gd name="T3" fmla="*/ 0 h 31"/>
                <a:gd name="T4" fmla="*/ 7 w 17"/>
                <a:gd name="T5" fmla="*/ 2 h 31"/>
                <a:gd name="T6" fmla="*/ 7 w 17"/>
                <a:gd name="T7" fmla="*/ 3 h 31"/>
                <a:gd name="T8" fmla="*/ 8 w 17"/>
                <a:gd name="T9" fmla="*/ 7 h 31"/>
                <a:gd name="T10" fmla="*/ 8 w 17"/>
                <a:gd name="T11" fmla="*/ 10 h 31"/>
                <a:gd name="T12" fmla="*/ 8 w 17"/>
                <a:gd name="T13" fmla="*/ 12 h 31"/>
                <a:gd name="T14" fmla="*/ 10 w 17"/>
                <a:gd name="T15" fmla="*/ 10 h 31"/>
                <a:gd name="T16" fmla="*/ 12 w 17"/>
                <a:gd name="T17" fmla="*/ 10 h 31"/>
                <a:gd name="T18" fmla="*/ 15 w 17"/>
                <a:gd name="T19" fmla="*/ 10 h 31"/>
                <a:gd name="T20" fmla="*/ 15 w 17"/>
                <a:gd name="T21" fmla="*/ 10 h 31"/>
                <a:gd name="T22" fmla="*/ 15 w 17"/>
                <a:gd name="T23" fmla="*/ 10 h 31"/>
                <a:gd name="T24" fmla="*/ 17 w 17"/>
                <a:gd name="T25" fmla="*/ 16 h 31"/>
                <a:gd name="T26" fmla="*/ 17 w 17"/>
                <a:gd name="T27" fmla="*/ 16 h 31"/>
                <a:gd name="T28" fmla="*/ 17 w 17"/>
                <a:gd name="T29" fmla="*/ 16 h 31"/>
                <a:gd name="T30" fmla="*/ 14 w 17"/>
                <a:gd name="T31" fmla="*/ 17 h 31"/>
                <a:gd name="T32" fmla="*/ 12 w 17"/>
                <a:gd name="T33" fmla="*/ 17 h 31"/>
                <a:gd name="T34" fmla="*/ 10 w 17"/>
                <a:gd name="T35" fmla="*/ 17 h 31"/>
                <a:gd name="T36" fmla="*/ 12 w 17"/>
                <a:gd name="T37" fmla="*/ 19 h 31"/>
                <a:gd name="T38" fmla="*/ 12 w 17"/>
                <a:gd name="T39" fmla="*/ 21 h 31"/>
                <a:gd name="T40" fmla="*/ 12 w 17"/>
                <a:gd name="T41" fmla="*/ 24 h 31"/>
                <a:gd name="T42" fmla="*/ 14 w 17"/>
                <a:gd name="T43" fmla="*/ 28 h 31"/>
                <a:gd name="T44" fmla="*/ 14 w 17"/>
                <a:gd name="T45" fmla="*/ 30 h 31"/>
                <a:gd name="T46" fmla="*/ 14 w 17"/>
                <a:gd name="T47" fmla="*/ 30 h 31"/>
                <a:gd name="T48" fmla="*/ 14 w 17"/>
                <a:gd name="T49" fmla="*/ 31 h 31"/>
                <a:gd name="T50" fmla="*/ 8 w 17"/>
                <a:gd name="T51" fmla="*/ 31 h 31"/>
                <a:gd name="T52" fmla="*/ 8 w 17"/>
                <a:gd name="T53" fmla="*/ 31 h 31"/>
                <a:gd name="T54" fmla="*/ 0 w 17"/>
                <a:gd name="T55" fmla="*/ 2 h 31"/>
                <a:gd name="T56" fmla="*/ 0 w 17"/>
                <a:gd name="T57" fmla="*/ 2 h 31"/>
                <a:gd name="T58" fmla="*/ 7 w 17"/>
                <a:gd name="T5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31"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7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2" y="19"/>
                  </a:lnTo>
                  <a:lnTo>
                    <a:pt x="12" y="21"/>
                  </a:lnTo>
                  <a:lnTo>
                    <a:pt x="12" y="24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4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3702"/>
            <p:cNvSpPr>
              <a:spLocks/>
            </p:cNvSpPr>
            <p:nvPr/>
          </p:nvSpPr>
          <p:spPr bwMode="auto">
            <a:xfrm>
              <a:off x="2698750" y="3675063"/>
              <a:ext cx="41275" cy="57150"/>
            </a:xfrm>
            <a:custGeom>
              <a:avLst/>
              <a:gdLst>
                <a:gd name="T0" fmla="*/ 4 w 26"/>
                <a:gd name="T1" fmla="*/ 0 h 36"/>
                <a:gd name="T2" fmla="*/ 4 w 26"/>
                <a:gd name="T3" fmla="*/ 0 h 36"/>
                <a:gd name="T4" fmla="*/ 26 w 26"/>
                <a:gd name="T5" fmla="*/ 22 h 36"/>
                <a:gd name="T6" fmla="*/ 26 w 26"/>
                <a:gd name="T7" fmla="*/ 24 h 36"/>
                <a:gd name="T8" fmla="*/ 26 w 26"/>
                <a:gd name="T9" fmla="*/ 24 h 36"/>
                <a:gd name="T10" fmla="*/ 14 w 26"/>
                <a:gd name="T11" fmla="*/ 36 h 36"/>
                <a:gd name="T12" fmla="*/ 14 w 26"/>
                <a:gd name="T13" fmla="*/ 36 h 36"/>
                <a:gd name="T14" fmla="*/ 9 w 26"/>
                <a:gd name="T15" fmla="*/ 31 h 36"/>
                <a:gd name="T16" fmla="*/ 9 w 26"/>
                <a:gd name="T17" fmla="*/ 31 h 36"/>
                <a:gd name="T18" fmla="*/ 18 w 26"/>
                <a:gd name="T19" fmla="*/ 22 h 36"/>
                <a:gd name="T20" fmla="*/ 18 w 26"/>
                <a:gd name="T21" fmla="*/ 22 h 36"/>
                <a:gd name="T22" fmla="*/ 0 w 26"/>
                <a:gd name="T23" fmla="*/ 3 h 36"/>
                <a:gd name="T24" fmla="*/ 0 w 26"/>
                <a:gd name="T25" fmla="*/ 3 h 36"/>
                <a:gd name="T26" fmla="*/ 4 w 26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6">
                  <a:moveTo>
                    <a:pt x="4" y="0"/>
                  </a:moveTo>
                  <a:lnTo>
                    <a:pt x="4" y="0"/>
                  </a:lnTo>
                  <a:lnTo>
                    <a:pt x="26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3703"/>
            <p:cNvSpPr>
              <a:spLocks noEditPoints="1"/>
            </p:cNvSpPr>
            <p:nvPr/>
          </p:nvSpPr>
          <p:spPr bwMode="auto">
            <a:xfrm>
              <a:off x="2716213" y="3632201"/>
              <a:ext cx="46038" cy="47625"/>
            </a:xfrm>
            <a:custGeom>
              <a:avLst/>
              <a:gdLst>
                <a:gd name="T0" fmla="*/ 8 w 29"/>
                <a:gd name="T1" fmla="*/ 14 h 30"/>
                <a:gd name="T2" fmla="*/ 7 w 29"/>
                <a:gd name="T3" fmla="*/ 16 h 30"/>
                <a:gd name="T4" fmla="*/ 5 w 29"/>
                <a:gd name="T5" fmla="*/ 21 h 30"/>
                <a:gd name="T6" fmla="*/ 8 w 29"/>
                <a:gd name="T7" fmla="*/ 25 h 30"/>
                <a:gd name="T8" fmla="*/ 14 w 29"/>
                <a:gd name="T9" fmla="*/ 25 h 30"/>
                <a:gd name="T10" fmla="*/ 17 w 29"/>
                <a:gd name="T11" fmla="*/ 21 h 30"/>
                <a:gd name="T12" fmla="*/ 17 w 29"/>
                <a:gd name="T13" fmla="*/ 16 h 30"/>
                <a:gd name="T14" fmla="*/ 14 w 29"/>
                <a:gd name="T15" fmla="*/ 13 h 30"/>
                <a:gd name="T16" fmla="*/ 8 w 29"/>
                <a:gd name="T17" fmla="*/ 0 h 30"/>
                <a:gd name="T18" fmla="*/ 10 w 29"/>
                <a:gd name="T19" fmla="*/ 0 h 30"/>
                <a:gd name="T20" fmla="*/ 14 w 29"/>
                <a:gd name="T21" fmla="*/ 4 h 30"/>
                <a:gd name="T22" fmla="*/ 17 w 29"/>
                <a:gd name="T23" fmla="*/ 7 h 30"/>
                <a:gd name="T24" fmla="*/ 17 w 29"/>
                <a:gd name="T25" fmla="*/ 7 h 30"/>
                <a:gd name="T26" fmla="*/ 20 w 29"/>
                <a:gd name="T27" fmla="*/ 6 h 30"/>
                <a:gd name="T28" fmla="*/ 20 w 29"/>
                <a:gd name="T29" fmla="*/ 6 h 30"/>
                <a:gd name="T30" fmla="*/ 26 w 29"/>
                <a:gd name="T31" fmla="*/ 11 h 30"/>
                <a:gd name="T32" fmla="*/ 24 w 29"/>
                <a:gd name="T33" fmla="*/ 11 h 30"/>
                <a:gd name="T34" fmla="*/ 22 w 29"/>
                <a:gd name="T35" fmla="*/ 13 h 30"/>
                <a:gd name="T36" fmla="*/ 24 w 29"/>
                <a:gd name="T37" fmla="*/ 16 h 30"/>
                <a:gd name="T38" fmla="*/ 27 w 29"/>
                <a:gd name="T39" fmla="*/ 20 h 30"/>
                <a:gd name="T40" fmla="*/ 29 w 29"/>
                <a:gd name="T41" fmla="*/ 21 h 30"/>
                <a:gd name="T42" fmla="*/ 26 w 29"/>
                <a:gd name="T43" fmla="*/ 25 h 30"/>
                <a:gd name="T44" fmla="*/ 26 w 29"/>
                <a:gd name="T45" fmla="*/ 25 h 30"/>
                <a:gd name="T46" fmla="*/ 22 w 29"/>
                <a:gd name="T47" fmla="*/ 23 h 30"/>
                <a:gd name="T48" fmla="*/ 19 w 29"/>
                <a:gd name="T49" fmla="*/ 28 h 30"/>
                <a:gd name="T50" fmla="*/ 12 w 29"/>
                <a:gd name="T51" fmla="*/ 30 h 30"/>
                <a:gd name="T52" fmla="*/ 3 w 29"/>
                <a:gd name="T53" fmla="*/ 27 h 30"/>
                <a:gd name="T54" fmla="*/ 0 w 29"/>
                <a:gd name="T55" fmla="*/ 18 h 30"/>
                <a:gd name="T56" fmla="*/ 3 w 29"/>
                <a:gd name="T57" fmla="*/ 9 h 30"/>
                <a:gd name="T58" fmla="*/ 8 w 29"/>
                <a:gd name="T59" fmla="*/ 7 h 30"/>
                <a:gd name="T60" fmla="*/ 5 w 29"/>
                <a:gd name="T61" fmla="*/ 4 h 30"/>
                <a:gd name="T62" fmla="*/ 5 w 29"/>
                <a:gd name="T6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" h="30">
                  <a:moveTo>
                    <a:pt x="12" y="13"/>
                  </a:moveTo>
                  <a:lnTo>
                    <a:pt x="8" y="14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4" y="25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7" y="18"/>
                  </a:lnTo>
                  <a:lnTo>
                    <a:pt x="17" y="16"/>
                  </a:lnTo>
                  <a:lnTo>
                    <a:pt x="15" y="14"/>
                  </a:lnTo>
                  <a:lnTo>
                    <a:pt x="14" y="13"/>
                  </a:lnTo>
                  <a:lnTo>
                    <a:pt x="12" y="13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5" y="6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9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6" y="18"/>
                  </a:lnTo>
                  <a:lnTo>
                    <a:pt x="27" y="20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4" y="23"/>
                  </a:lnTo>
                  <a:lnTo>
                    <a:pt x="22" y="23"/>
                  </a:lnTo>
                  <a:lnTo>
                    <a:pt x="22" y="25"/>
                  </a:lnTo>
                  <a:lnTo>
                    <a:pt x="19" y="28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7" y="30"/>
                  </a:lnTo>
                  <a:lnTo>
                    <a:pt x="3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3" y="9"/>
                  </a:lnTo>
                  <a:lnTo>
                    <a:pt x="5" y="7"/>
                  </a:lnTo>
                  <a:lnTo>
                    <a:pt x="8" y="7"/>
                  </a:lnTo>
                  <a:lnTo>
                    <a:pt x="7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3704"/>
            <p:cNvSpPr>
              <a:spLocks/>
            </p:cNvSpPr>
            <p:nvPr/>
          </p:nvSpPr>
          <p:spPr bwMode="auto">
            <a:xfrm>
              <a:off x="2738438" y="3668713"/>
              <a:ext cx="42863" cy="41275"/>
            </a:xfrm>
            <a:custGeom>
              <a:avLst/>
              <a:gdLst>
                <a:gd name="T0" fmla="*/ 22 w 27"/>
                <a:gd name="T1" fmla="*/ 0 h 26"/>
                <a:gd name="T2" fmla="*/ 22 w 27"/>
                <a:gd name="T3" fmla="*/ 0 h 26"/>
                <a:gd name="T4" fmla="*/ 27 w 27"/>
                <a:gd name="T5" fmla="*/ 4 h 26"/>
                <a:gd name="T6" fmla="*/ 27 w 27"/>
                <a:gd name="T7" fmla="*/ 4 h 26"/>
                <a:gd name="T8" fmla="*/ 27 w 27"/>
                <a:gd name="T9" fmla="*/ 5 h 26"/>
                <a:gd name="T10" fmla="*/ 26 w 27"/>
                <a:gd name="T11" fmla="*/ 7 h 26"/>
                <a:gd name="T12" fmla="*/ 24 w 27"/>
                <a:gd name="T13" fmla="*/ 9 h 26"/>
                <a:gd name="T14" fmla="*/ 22 w 27"/>
                <a:gd name="T15" fmla="*/ 11 h 26"/>
                <a:gd name="T16" fmla="*/ 20 w 27"/>
                <a:gd name="T17" fmla="*/ 11 h 26"/>
                <a:gd name="T18" fmla="*/ 19 w 27"/>
                <a:gd name="T19" fmla="*/ 12 h 26"/>
                <a:gd name="T20" fmla="*/ 20 w 27"/>
                <a:gd name="T21" fmla="*/ 12 h 26"/>
                <a:gd name="T22" fmla="*/ 22 w 27"/>
                <a:gd name="T23" fmla="*/ 14 h 26"/>
                <a:gd name="T24" fmla="*/ 24 w 27"/>
                <a:gd name="T25" fmla="*/ 16 h 26"/>
                <a:gd name="T26" fmla="*/ 24 w 27"/>
                <a:gd name="T27" fmla="*/ 18 h 26"/>
                <a:gd name="T28" fmla="*/ 24 w 27"/>
                <a:gd name="T29" fmla="*/ 18 h 26"/>
                <a:gd name="T30" fmla="*/ 19 w 27"/>
                <a:gd name="T31" fmla="*/ 21 h 26"/>
                <a:gd name="T32" fmla="*/ 19 w 27"/>
                <a:gd name="T33" fmla="*/ 21 h 26"/>
                <a:gd name="T34" fmla="*/ 19 w 27"/>
                <a:gd name="T35" fmla="*/ 21 h 26"/>
                <a:gd name="T36" fmla="*/ 17 w 27"/>
                <a:gd name="T37" fmla="*/ 19 h 26"/>
                <a:gd name="T38" fmla="*/ 15 w 27"/>
                <a:gd name="T39" fmla="*/ 18 h 26"/>
                <a:gd name="T40" fmla="*/ 15 w 27"/>
                <a:gd name="T41" fmla="*/ 16 h 26"/>
                <a:gd name="T42" fmla="*/ 13 w 27"/>
                <a:gd name="T43" fmla="*/ 18 h 26"/>
                <a:gd name="T44" fmla="*/ 12 w 27"/>
                <a:gd name="T45" fmla="*/ 19 h 26"/>
                <a:gd name="T46" fmla="*/ 10 w 27"/>
                <a:gd name="T47" fmla="*/ 21 h 26"/>
                <a:gd name="T48" fmla="*/ 8 w 27"/>
                <a:gd name="T49" fmla="*/ 23 h 26"/>
                <a:gd name="T50" fmla="*/ 5 w 27"/>
                <a:gd name="T51" fmla="*/ 25 h 26"/>
                <a:gd name="T52" fmla="*/ 5 w 27"/>
                <a:gd name="T53" fmla="*/ 26 h 26"/>
                <a:gd name="T54" fmla="*/ 5 w 27"/>
                <a:gd name="T55" fmla="*/ 26 h 26"/>
                <a:gd name="T56" fmla="*/ 0 w 27"/>
                <a:gd name="T57" fmla="*/ 21 h 26"/>
                <a:gd name="T58" fmla="*/ 0 w 27"/>
                <a:gd name="T59" fmla="*/ 21 h 26"/>
                <a:gd name="T60" fmla="*/ 22 w 27"/>
                <a:gd name="T6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" h="26">
                  <a:moveTo>
                    <a:pt x="22" y="0"/>
                  </a:moveTo>
                  <a:lnTo>
                    <a:pt x="22" y="0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4" y="9"/>
                  </a:lnTo>
                  <a:lnTo>
                    <a:pt x="22" y="11"/>
                  </a:lnTo>
                  <a:lnTo>
                    <a:pt x="20" y="11"/>
                  </a:lnTo>
                  <a:lnTo>
                    <a:pt x="19" y="12"/>
                  </a:lnTo>
                  <a:lnTo>
                    <a:pt x="20" y="12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7" y="19"/>
                  </a:lnTo>
                  <a:lnTo>
                    <a:pt x="15" y="18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8" y="23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3705"/>
            <p:cNvSpPr>
              <a:spLocks noEditPoints="1"/>
            </p:cNvSpPr>
            <p:nvPr/>
          </p:nvSpPr>
          <p:spPr bwMode="auto">
            <a:xfrm>
              <a:off x="2411413" y="4148138"/>
              <a:ext cx="41275" cy="61913"/>
            </a:xfrm>
            <a:custGeom>
              <a:avLst/>
              <a:gdLst>
                <a:gd name="T0" fmla="*/ 12 w 26"/>
                <a:gd name="T1" fmla="*/ 7 h 39"/>
                <a:gd name="T2" fmla="*/ 10 w 26"/>
                <a:gd name="T3" fmla="*/ 7 h 39"/>
                <a:gd name="T4" fmla="*/ 8 w 26"/>
                <a:gd name="T5" fmla="*/ 9 h 39"/>
                <a:gd name="T6" fmla="*/ 8 w 26"/>
                <a:gd name="T7" fmla="*/ 11 h 39"/>
                <a:gd name="T8" fmla="*/ 7 w 26"/>
                <a:gd name="T9" fmla="*/ 12 h 39"/>
                <a:gd name="T10" fmla="*/ 8 w 26"/>
                <a:gd name="T11" fmla="*/ 16 h 39"/>
                <a:gd name="T12" fmla="*/ 8 w 26"/>
                <a:gd name="T13" fmla="*/ 18 h 39"/>
                <a:gd name="T14" fmla="*/ 10 w 26"/>
                <a:gd name="T15" fmla="*/ 19 h 39"/>
                <a:gd name="T16" fmla="*/ 12 w 26"/>
                <a:gd name="T17" fmla="*/ 19 h 39"/>
                <a:gd name="T18" fmla="*/ 15 w 26"/>
                <a:gd name="T19" fmla="*/ 19 h 39"/>
                <a:gd name="T20" fmla="*/ 17 w 26"/>
                <a:gd name="T21" fmla="*/ 18 h 39"/>
                <a:gd name="T22" fmla="*/ 17 w 26"/>
                <a:gd name="T23" fmla="*/ 16 h 39"/>
                <a:gd name="T24" fmla="*/ 19 w 26"/>
                <a:gd name="T25" fmla="*/ 12 h 39"/>
                <a:gd name="T26" fmla="*/ 17 w 26"/>
                <a:gd name="T27" fmla="*/ 11 h 39"/>
                <a:gd name="T28" fmla="*/ 17 w 26"/>
                <a:gd name="T29" fmla="*/ 9 h 39"/>
                <a:gd name="T30" fmla="*/ 15 w 26"/>
                <a:gd name="T31" fmla="*/ 7 h 39"/>
                <a:gd name="T32" fmla="*/ 12 w 26"/>
                <a:gd name="T33" fmla="*/ 7 h 39"/>
                <a:gd name="T34" fmla="*/ 12 w 26"/>
                <a:gd name="T35" fmla="*/ 0 h 39"/>
                <a:gd name="T36" fmla="*/ 17 w 26"/>
                <a:gd name="T37" fmla="*/ 2 h 39"/>
                <a:gd name="T38" fmla="*/ 19 w 26"/>
                <a:gd name="T39" fmla="*/ 2 h 39"/>
                <a:gd name="T40" fmla="*/ 22 w 26"/>
                <a:gd name="T41" fmla="*/ 4 h 39"/>
                <a:gd name="T42" fmla="*/ 24 w 26"/>
                <a:gd name="T43" fmla="*/ 5 h 39"/>
                <a:gd name="T44" fmla="*/ 26 w 26"/>
                <a:gd name="T45" fmla="*/ 12 h 39"/>
                <a:gd name="T46" fmla="*/ 26 w 26"/>
                <a:gd name="T47" fmla="*/ 18 h 39"/>
                <a:gd name="T48" fmla="*/ 26 w 26"/>
                <a:gd name="T49" fmla="*/ 25 h 39"/>
                <a:gd name="T50" fmla="*/ 22 w 26"/>
                <a:gd name="T51" fmla="*/ 32 h 39"/>
                <a:gd name="T52" fmla="*/ 19 w 26"/>
                <a:gd name="T53" fmla="*/ 35 h 39"/>
                <a:gd name="T54" fmla="*/ 15 w 26"/>
                <a:gd name="T55" fmla="*/ 37 h 39"/>
                <a:gd name="T56" fmla="*/ 10 w 26"/>
                <a:gd name="T57" fmla="*/ 39 h 39"/>
                <a:gd name="T58" fmla="*/ 5 w 26"/>
                <a:gd name="T59" fmla="*/ 39 h 39"/>
                <a:gd name="T60" fmla="*/ 1 w 26"/>
                <a:gd name="T61" fmla="*/ 37 h 39"/>
                <a:gd name="T62" fmla="*/ 1 w 26"/>
                <a:gd name="T63" fmla="*/ 32 h 39"/>
                <a:gd name="T64" fmla="*/ 5 w 26"/>
                <a:gd name="T65" fmla="*/ 32 h 39"/>
                <a:gd name="T66" fmla="*/ 8 w 26"/>
                <a:gd name="T67" fmla="*/ 33 h 39"/>
                <a:gd name="T68" fmla="*/ 14 w 26"/>
                <a:gd name="T69" fmla="*/ 32 h 39"/>
                <a:gd name="T70" fmla="*/ 17 w 26"/>
                <a:gd name="T71" fmla="*/ 30 h 39"/>
                <a:gd name="T72" fmla="*/ 19 w 26"/>
                <a:gd name="T73" fmla="*/ 25 h 39"/>
                <a:gd name="T74" fmla="*/ 19 w 26"/>
                <a:gd name="T75" fmla="*/ 21 h 39"/>
                <a:gd name="T76" fmla="*/ 19 w 26"/>
                <a:gd name="T77" fmla="*/ 21 h 39"/>
                <a:gd name="T78" fmla="*/ 15 w 26"/>
                <a:gd name="T79" fmla="*/ 25 h 39"/>
                <a:gd name="T80" fmla="*/ 10 w 26"/>
                <a:gd name="T81" fmla="*/ 25 h 39"/>
                <a:gd name="T82" fmla="*/ 7 w 26"/>
                <a:gd name="T83" fmla="*/ 25 h 39"/>
                <a:gd name="T84" fmla="*/ 1 w 26"/>
                <a:gd name="T85" fmla="*/ 23 h 39"/>
                <a:gd name="T86" fmla="*/ 0 w 26"/>
                <a:gd name="T87" fmla="*/ 19 h 39"/>
                <a:gd name="T88" fmla="*/ 0 w 26"/>
                <a:gd name="T89" fmla="*/ 14 h 39"/>
                <a:gd name="T90" fmla="*/ 0 w 26"/>
                <a:gd name="T91" fmla="*/ 9 h 39"/>
                <a:gd name="T92" fmla="*/ 3 w 26"/>
                <a:gd name="T93" fmla="*/ 4 h 39"/>
                <a:gd name="T94" fmla="*/ 7 w 26"/>
                <a:gd name="T95" fmla="*/ 2 h 39"/>
                <a:gd name="T96" fmla="*/ 12 w 26"/>
                <a:gd name="T9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39">
                  <a:moveTo>
                    <a:pt x="12" y="7"/>
                  </a:moveTo>
                  <a:lnTo>
                    <a:pt x="10" y="7"/>
                  </a:lnTo>
                  <a:lnTo>
                    <a:pt x="8" y="9"/>
                  </a:lnTo>
                  <a:lnTo>
                    <a:pt x="8" y="11"/>
                  </a:lnTo>
                  <a:lnTo>
                    <a:pt x="7" y="12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17" y="18"/>
                  </a:lnTo>
                  <a:lnTo>
                    <a:pt x="17" y="16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7" y="9"/>
                  </a:lnTo>
                  <a:lnTo>
                    <a:pt x="15" y="7"/>
                  </a:lnTo>
                  <a:lnTo>
                    <a:pt x="12" y="7"/>
                  </a:lnTo>
                  <a:close/>
                  <a:moveTo>
                    <a:pt x="12" y="0"/>
                  </a:moveTo>
                  <a:lnTo>
                    <a:pt x="17" y="2"/>
                  </a:lnTo>
                  <a:lnTo>
                    <a:pt x="19" y="2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26" y="25"/>
                  </a:lnTo>
                  <a:lnTo>
                    <a:pt x="22" y="32"/>
                  </a:lnTo>
                  <a:lnTo>
                    <a:pt x="19" y="35"/>
                  </a:lnTo>
                  <a:lnTo>
                    <a:pt x="15" y="37"/>
                  </a:lnTo>
                  <a:lnTo>
                    <a:pt x="10" y="39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8" y="33"/>
                  </a:lnTo>
                  <a:lnTo>
                    <a:pt x="14" y="32"/>
                  </a:lnTo>
                  <a:lnTo>
                    <a:pt x="17" y="30"/>
                  </a:lnTo>
                  <a:lnTo>
                    <a:pt x="19" y="25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25"/>
                  </a:lnTo>
                  <a:lnTo>
                    <a:pt x="10" y="25"/>
                  </a:lnTo>
                  <a:lnTo>
                    <a:pt x="7" y="25"/>
                  </a:lnTo>
                  <a:lnTo>
                    <a:pt x="1" y="23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9"/>
                  </a:lnTo>
                  <a:lnTo>
                    <a:pt x="3" y="4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3706"/>
            <p:cNvSpPr>
              <a:spLocks/>
            </p:cNvSpPr>
            <p:nvPr/>
          </p:nvSpPr>
          <p:spPr bwMode="auto">
            <a:xfrm>
              <a:off x="2479675" y="4151313"/>
              <a:ext cx="28575" cy="58738"/>
            </a:xfrm>
            <a:custGeom>
              <a:avLst/>
              <a:gdLst>
                <a:gd name="T0" fmla="*/ 11 w 18"/>
                <a:gd name="T1" fmla="*/ 0 h 37"/>
                <a:gd name="T2" fmla="*/ 18 w 18"/>
                <a:gd name="T3" fmla="*/ 0 h 37"/>
                <a:gd name="T4" fmla="*/ 18 w 18"/>
                <a:gd name="T5" fmla="*/ 37 h 37"/>
                <a:gd name="T6" fmla="*/ 11 w 18"/>
                <a:gd name="T7" fmla="*/ 35 h 37"/>
                <a:gd name="T8" fmla="*/ 11 w 18"/>
                <a:gd name="T9" fmla="*/ 9 h 37"/>
                <a:gd name="T10" fmla="*/ 4 w 18"/>
                <a:gd name="T11" fmla="*/ 12 h 37"/>
                <a:gd name="T12" fmla="*/ 0 w 18"/>
                <a:gd name="T13" fmla="*/ 9 h 37"/>
                <a:gd name="T14" fmla="*/ 11 w 18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7">
                  <a:moveTo>
                    <a:pt x="11" y="0"/>
                  </a:moveTo>
                  <a:lnTo>
                    <a:pt x="18" y="0"/>
                  </a:lnTo>
                  <a:lnTo>
                    <a:pt x="18" y="37"/>
                  </a:lnTo>
                  <a:lnTo>
                    <a:pt x="11" y="35"/>
                  </a:lnTo>
                  <a:lnTo>
                    <a:pt x="11" y="9"/>
                  </a:lnTo>
                  <a:lnTo>
                    <a:pt x="4" y="12"/>
                  </a:lnTo>
                  <a:lnTo>
                    <a:pt x="0" y="9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3707"/>
            <p:cNvSpPr>
              <a:spLocks/>
            </p:cNvSpPr>
            <p:nvPr/>
          </p:nvSpPr>
          <p:spPr bwMode="auto">
            <a:xfrm>
              <a:off x="2349500" y="4151313"/>
              <a:ext cx="30163" cy="55563"/>
            </a:xfrm>
            <a:custGeom>
              <a:avLst/>
              <a:gdLst>
                <a:gd name="T0" fmla="*/ 12 w 19"/>
                <a:gd name="T1" fmla="*/ 0 h 35"/>
                <a:gd name="T2" fmla="*/ 19 w 19"/>
                <a:gd name="T3" fmla="*/ 0 h 35"/>
                <a:gd name="T4" fmla="*/ 19 w 19"/>
                <a:gd name="T5" fmla="*/ 35 h 35"/>
                <a:gd name="T6" fmla="*/ 11 w 19"/>
                <a:gd name="T7" fmla="*/ 35 h 35"/>
                <a:gd name="T8" fmla="*/ 11 w 19"/>
                <a:gd name="T9" fmla="*/ 9 h 35"/>
                <a:gd name="T10" fmla="*/ 4 w 19"/>
                <a:gd name="T11" fmla="*/ 12 h 35"/>
                <a:gd name="T12" fmla="*/ 0 w 19"/>
                <a:gd name="T13" fmla="*/ 9 h 35"/>
                <a:gd name="T14" fmla="*/ 12 w 19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5">
                  <a:moveTo>
                    <a:pt x="12" y="0"/>
                  </a:moveTo>
                  <a:lnTo>
                    <a:pt x="19" y="0"/>
                  </a:lnTo>
                  <a:lnTo>
                    <a:pt x="19" y="35"/>
                  </a:lnTo>
                  <a:lnTo>
                    <a:pt x="11" y="35"/>
                  </a:lnTo>
                  <a:lnTo>
                    <a:pt x="11" y="9"/>
                  </a:lnTo>
                  <a:lnTo>
                    <a:pt x="4" y="12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3708"/>
            <p:cNvSpPr>
              <a:spLocks noEditPoints="1"/>
            </p:cNvSpPr>
            <p:nvPr/>
          </p:nvSpPr>
          <p:spPr bwMode="auto">
            <a:xfrm>
              <a:off x="2535238" y="4151313"/>
              <a:ext cx="44450" cy="58738"/>
            </a:xfrm>
            <a:custGeom>
              <a:avLst/>
              <a:gdLst>
                <a:gd name="T0" fmla="*/ 14 w 28"/>
                <a:gd name="T1" fmla="*/ 5 h 37"/>
                <a:gd name="T2" fmla="*/ 12 w 28"/>
                <a:gd name="T3" fmla="*/ 5 h 37"/>
                <a:gd name="T4" fmla="*/ 11 w 28"/>
                <a:gd name="T5" fmla="*/ 5 h 37"/>
                <a:gd name="T6" fmla="*/ 9 w 28"/>
                <a:gd name="T7" fmla="*/ 9 h 37"/>
                <a:gd name="T8" fmla="*/ 9 w 28"/>
                <a:gd name="T9" fmla="*/ 14 h 37"/>
                <a:gd name="T10" fmla="*/ 9 w 28"/>
                <a:gd name="T11" fmla="*/ 17 h 37"/>
                <a:gd name="T12" fmla="*/ 9 w 28"/>
                <a:gd name="T13" fmla="*/ 23 h 37"/>
                <a:gd name="T14" fmla="*/ 9 w 28"/>
                <a:gd name="T15" fmla="*/ 26 h 37"/>
                <a:gd name="T16" fmla="*/ 11 w 28"/>
                <a:gd name="T17" fmla="*/ 30 h 37"/>
                <a:gd name="T18" fmla="*/ 12 w 28"/>
                <a:gd name="T19" fmla="*/ 31 h 37"/>
                <a:gd name="T20" fmla="*/ 14 w 28"/>
                <a:gd name="T21" fmla="*/ 31 h 37"/>
                <a:gd name="T22" fmla="*/ 16 w 28"/>
                <a:gd name="T23" fmla="*/ 31 h 37"/>
                <a:gd name="T24" fmla="*/ 18 w 28"/>
                <a:gd name="T25" fmla="*/ 30 h 37"/>
                <a:gd name="T26" fmla="*/ 19 w 28"/>
                <a:gd name="T27" fmla="*/ 26 h 37"/>
                <a:gd name="T28" fmla="*/ 19 w 28"/>
                <a:gd name="T29" fmla="*/ 23 h 37"/>
                <a:gd name="T30" fmla="*/ 19 w 28"/>
                <a:gd name="T31" fmla="*/ 17 h 37"/>
                <a:gd name="T32" fmla="*/ 19 w 28"/>
                <a:gd name="T33" fmla="*/ 14 h 37"/>
                <a:gd name="T34" fmla="*/ 19 w 28"/>
                <a:gd name="T35" fmla="*/ 9 h 37"/>
                <a:gd name="T36" fmla="*/ 18 w 28"/>
                <a:gd name="T37" fmla="*/ 5 h 37"/>
                <a:gd name="T38" fmla="*/ 16 w 28"/>
                <a:gd name="T39" fmla="*/ 5 h 37"/>
                <a:gd name="T40" fmla="*/ 14 w 28"/>
                <a:gd name="T41" fmla="*/ 5 h 37"/>
                <a:gd name="T42" fmla="*/ 14 w 28"/>
                <a:gd name="T43" fmla="*/ 0 h 37"/>
                <a:gd name="T44" fmla="*/ 18 w 28"/>
                <a:gd name="T45" fmla="*/ 0 h 37"/>
                <a:gd name="T46" fmla="*/ 21 w 28"/>
                <a:gd name="T47" fmla="*/ 0 h 37"/>
                <a:gd name="T48" fmla="*/ 25 w 28"/>
                <a:gd name="T49" fmla="*/ 3 h 37"/>
                <a:gd name="T50" fmla="*/ 26 w 28"/>
                <a:gd name="T51" fmla="*/ 5 h 37"/>
                <a:gd name="T52" fmla="*/ 28 w 28"/>
                <a:gd name="T53" fmla="*/ 12 h 37"/>
                <a:gd name="T54" fmla="*/ 28 w 28"/>
                <a:gd name="T55" fmla="*/ 17 h 37"/>
                <a:gd name="T56" fmla="*/ 28 w 28"/>
                <a:gd name="T57" fmla="*/ 24 h 37"/>
                <a:gd name="T58" fmla="*/ 26 w 28"/>
                <a:gd name="T59" fmla="*/ 30 h 37"/>
                <a:gd name="T60" fmla="*/ 23 w 28"/>
                <a:gd name="T61" fmla="*/ 33 h 37"/>
                <a:gd name="T62" fmla="*/ 21 w 28"/>
                <a:gd name="T63" fmla="*/ 35 h 37"/>
                <a:gd name="T64" fmla="*/ 18 w 28"/>
                <a:gd name="T65" fmla="*/ 37 h 37"/>
                <a:gd name="T66" fmla="*/ 14 w 28"/>
                <a:gd name="T67" fmla="*/ 37 h 37"/>
                <a:gd name="T68" fmla="*/ 11 w 28"/>
                <a:gd name="T69" fmla="*/ 37 h 37"/>
                <a:gd name="T70" fmla="*/ 7 w 28"/>
                <a:gd name="T71" fmla="*/ 35 h 37"/>
                <a:gd name="T72" fmla="*/ 4 w 28"/>
                <a:gd name="T73" fmla="*/ 33 h 37"/>
                <a:gd name="T74" fmla="*/ 2 w 28"/>
                <a:gd name="T75" fmla="*/ 30 h 37"/>
                <a:gd name="T76" fmla="*/ 0 w 28"/>
                <a:gd name="T77" fmla="*/ 24 h 37"/>
                <a:gd name="T78" fmla="*/ 0 w 28"/>
                <a:gd name="T79" fmla="*/ 17 h 37"/>
                <a:gd name="T80" fmla="*/ 2 w 28"/>
                <a:gd name="T81" fmla="*/ 10 h 37"/>
                <a:gd name="T82" fmla="*/ 4 w 28"/>
                <a:gd name="T83" fmla="*/ 5 h 37"/>
                <a:gd name="T84" fmla="*/ 5 w 28"/>
                <a:gd name="T85" fmla="*/ 3 h 37"/>
                <a:gd name="T86" fmla="*/ 7 w 28"/>
                <a:gd name="T87" fmla="*/ 0 h 37"/>
                <a:gd name="T88" fmla="*/ 11 w 28"/>
                <a:gd name="T89" fmla="*/ 0 h 37"/>
                <a:gd name="T90" fmla="*/ 14 w 28"/>
                <a:gd name="T9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" h="37">
                  <a:moveTo>
                    <a:pt x="14" y="5"/>
                  </a:moveTo>
                  <a:lnTo>
                    <a:pt x="12" y="5"/>
                  </a:lnTo>
                  <a:lnTo>
                    <a:pt x="11" y="5"/>
                  </a:lnTo>
                  <a:lnTo>
                    <a:pt x="9" y="9"/>
                  </a:lnTo>
                  <a:lnTo>
                    <a:pt x="9" y="14"/>
                  </a:lnTo>
                  <a:lnTo>
                    <a:pt x="9" y="17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11" y="30"/>
                  </a:lnTo>
                  <a:lnTo>
                    <a:pt x="12" y="31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19" y="23"/>
                  </a:lnTo>
                  <a:lnTo>
                    <a:pt x="19" y="17"/>
                  </a:lnTo>
                  <a:lnTo>
                    <a:pt x="19" y="14"/>
                  </a:lnTo>
                  <a:lnTo>
                    <a:pt x="19" y="9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4" y="5"/>
                  </a:lnTo>
                  <a:close/>
                  <a:moveTo>
                    <a:pt x="14" y="0"/>
                  </a:moveTo>
                  <a:lnTo>
                    <a:pt x="18" y="0"/>
                  </a:lnTo>
                  <a:lnTo>
                    <a:pt x="21" y="0"/>
                  </a:lnTo>
                  <a:lnTo>
                    <a:pt x="25" y="3"/>
                  </a:lnTo>
                  <a:lnTo>
                    <a:pt x="26" y="5"/>
                  </a:lnTo>
                  <a:lnTo>
                    <a:pt x="28" y="12"/>
                  </a:lnTo>
                  <a:lnTo>
                    <a:pt x="28" y="17"/>
                  </a:lnTo>
                  <a:lnTo>
                    <a:pt x="28" y="24"/>
                  </a:lnTo>
                  <a:lnTo>
                    <a:pt x="26" y="30"/>
                  </a:lnTo>
                  <a:lnTo>
                    <a:pt x="23" y="33"/>
                  </a:lnTo>
                  <a:lnTo>
                    <a:pt x="21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5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2" y="10"/>
                  </a:lnTo>
                  <a:lnTo>
                    <a:pt x="4" y="5"/>
                  </a:lnTo>
                  <a:lnTo>
                    <a:pt x="5" y="3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3709"/>
            <p:cNvSpPr>
              <a:spLocks noEditPoints="1"/>
            </p:cNvSpPr>
            <p:nvPr/>
          </p:nvSpPr>
          <p:spPr bwMode="auto">
            <a:xfrm>
              <a:off x="2178050" y="3709988"/>
              <a:ext cx="573088" cy="388938"/>
            </a:xfrm>
            <a:custGeom>
              <a:avLst/>
              <a:gdLst>
                <a:gd name="T0" fmla="*/ 349 w 361"/>
                <a:gd name="T1" fmla="*/ 234 h 245"/>
                <a:gd name="T2" fmla="*/ 332 w 361"/>
                <a:gd name="T3" fmla="*/ 206 h 245"/>
                <a:gd name="T4" fmla="*/ 311 w 361"/>
                <a:gd name="T5" fmla="*/ 206 h 245"/>
                <a:gd name="T6" fmla="*/ 311 w 361"/>
                <a:gd name="T7" fmla="*/ 157 h 245"/>
                <a:gd name="T8" fmla="*/ 349 w 361"/>
                <a:gd name="T9" fmla="*/ 130 h 245"/>
                <a:gd name="T10" fmla="*/ 12 w 361"/>
                <a:gd name="T11" fmla="*/ 194 h 245"/>
                <a:gd name="T12" fmla="*/ 51 w 361"/>
                <a:gd name="T13" fmla="*/ 196 h 245"/>
                <a:gd name="T14" fmla="*/ 51 w 361"/>
                <a:gd name="T15" fmla="*/ 234 h 245"/>
                <a:gd name="T16" fmla="*/ 12 w 361"/>
                <a:gd name="T17" fmla="*/ 130 h 245"/>
                <a:gd name="T18" fmla="*/ 131 w 361"/>
                <a:gd name="T19" fmla="*/ 117 h 245"/>
                <a:gd name="T20" fmla="*/ 145 w 361"/>
                <a:gd name="T21" fmla="*/ 117 h 245"/>
                <a:gd name="T22" fmla="*/ 180 w 361"/>
                <a:gd name="T23" fmla="*/ 75 h 245"/>
                <a:gd name="T24" fmla="*/ 183 w 361"/>
                <a:gd name="T25" fmla="*/ 79 h 245"/>
                <a:gd name="T26" fmla="*/ 204 w 361"/>
                <a:gd name="T27" fmla="*/ 107 h 245"/>
                <a:gd name="T28" fmla="*/ 213 w 361"/>
                <a:gd name="T29" fmla="*/ 117 h 245"/>
                <a:gd name="T30" fmla="*/ 225 w 361"/>
                <a:gd name="T31" fmla="*/ 117 h 245"/>
                <a:gd name="T32" fmla="*/ 234 w 361"/>
                <a:gd name="T33" fmla="*/ 117 h 245"/>
                <a:gd name="T34" fmla="*/ 119 w 361"/>
                <a:gd name="T35" fmla="*/ 0 h 245"/>
                <a:gd name="T36" fmla="*/ 244 w 361"/>
                <a:gd name="T37" fmla="*/ 2 h 245"/>
                <a:gd name="T38" fmla="*/ 244 w 361"/>
                <a:gd name="T39" fmla="*/ 53 h 245"/>
                <a:gd name="T40" fmla="*/ 286 w 361"/>
                <a:gd name="T41" fmla="*/ 117 h 245"/>
                <a:gd name="T42" fmla="*/ 359 w 361"/>
                <a:gd name="T43" fmla="*/ 117 h 245"/>
                <a:gd name="T44" fmla="*/ 361 w 361"/>
                <a:gd name="T45" fmla="*/ 166 h 245"/>
                <a:gd name="T46" fmla="*/ 354 w 361"/>
                <a:gd name="T47" fmla="*/ 168 h 245"/>
                <a:gd name="T48" fmla="*/ 323 w 361"/>
                <a:gd name="T49" fmla="*/ 168 h 245"/>
                <a:gd name="T50" fmla="*/ 361 w 361"/>
                <a:gd name="T51" fmla="*/ 196 h 245"/>
                <a:gd name="T52" fmla="*/ 361 w 361"/>
                <a:gd name="T53" fmla="*/ 245 h 245"/>
                <a:gd name="T54" fmla="*/ 234 w 361"/>
                <a:gd name="T55" fmla="*/ 245 h 245"/>
                <a:gd name="T56" fmla="*/ 234 w 361"/>
                <a:gd name="T57" fmla="*/ 187 h 245"/>
                <a:gd name="T58" fmla="*/ 232 w 361"/>
                <a:gd name="T59" fmla="*/ 130 h 245"/>
                <a:gd name="T60" fmla="*/ 206 w 361"/>
                <a:gd name="T61" fmla="*/ 130 h 245"/>
                <a:gd name="T62" fmla="*/ 202 w 361"/>
                <a:gd name="T63" fmla="*/ 124 h 245"/>
                <a:gd name="T64" fmla="*/ 183 w 361"/>
                <a:gd name="T65" fmla="*/ 98 h 245"/>
                <a:gd name="T66" fmla="*/ 171 w 361"/>
                <a:gd name="T67" fmla="*/ 107 h 245"/>
                <a:gd name="T68" fmla="*/ 157 w 361"/>
                <a:gd name="T69" fmla="*/ 128 h 245"/>
                <a:gd name="T70" fmla="*/ 152 w 361"/>
                <a:gd name="T71" fmla="*/ 130 h 245"/>
                <a:gd name="T72" fmla="*/ 129 w 361"/>
                <a:gd name="T73" fmla="*/ 130 h 245"/>
                <a:gd name="T74" fmla="*/ 129 w 361"/>
                <a:gd name="T75" fmla="*/ 171 h 245"/>
                <a:gd name="T76" fmla="*/ 129 w 361"/>
                <a:gd name="T77" fmla="*/ 234 h 245"/>
                <a:gd name="T78" fmla="*/ 127 w 361"/>
                <a:gd name="T79" fmla="*/ 245 h 245"/>
                <a:gd name="T80" fmla="*/ 38 w 361"/>
                <a:gd name="T81" fmla="*/ 245 h 245"/>
                <a:gd name="T82" fmla="*/ 38 w 361"/>
                <a:gd name="T83" fmla="*/ 206 h 245"/>
                <a:gd name="T84" fmla="*/ 0 w 361"/>
                <a:gd name="T85" fmla="*/ 205 h 245"/>
                <a:gd name="T86" fmla="*/ 2 w 361"/>
                <a:gd name="T87" fmla="*/ 117 h 245"/>
                <a:gd name="T88" fmla="*/ 117 w 361"/>
                <a:gd name="T89" fmla="*/ 53 h 245"/>
                <a:gd name="T90" fmla="*/ 117 w 361"/>
                <a:gd name="T91" fmla="*/ 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1" h="245">
                  <a:moveTo>
                    <a:pt x="244" y="130"/>
                  </a:moveTo>
                  <a:lnTo>
                    <a:pt x="244" y="234"/>
                  </a:lnTo>
                  <a:lnTo>
                    <a:pt x="349" y="234"/>
                  </a:lnTo>
                  <a:lnTo>
                    <a:pt x="349" y="206"/>
                  </a:lnTo>
                  <a:lnTo>
                    <a:pt x="344" y="206"/>
                  </a:lnTo>
                  <a:lnTo>
                    <a:pt x="332" y="206"/>
                  </a:lnTo>
                  <a:lnTo>
                    <a:pt x="318" y="206"/>
                  </a:lnTo>
                  <a:lnTo>
                    <a:pt x="312" y="206"/>
                  </a:lnTo>
                  <a:lnTo>
                    <a:pt x="311" y="206"/>
                  </a:lnTo>
                  <a:lnTo>
                    <a:pt x="311" y="205"/>
                  </a:lnTo>
                  <a:lnTo>
                    <a:pt x="311" y="157"/>
                  </a:lnTo>
                  <a:lnTo>
                    <a:pt x="311" y="157"/>
                  </a:lnTo>
                  <a:lnTo>
                    <a:pt x="312" y="156"/>
                  </a:lnTo>
                  <a:lnTo>
                    <a:pt x="349" y="156"/>
                  </a:lnTo>
                  <a:lnTo>
                    <a:pt x="349" y="130"/>
                  </a:lnTo>
                  <a:lnTo>
                    <a:pt x="244" y="130"/>
                  </a:lnTo>
                  <a:close/>
                  <a:moveTo>
                    <a:pt x="12" y="130"/>
                  </a:moveTo>
                  <a:lnTo>
                    <a:pt x="12" y="194"/>
                  </a:lnTo>
                  <a:lnTo>
                    <a:pt x="49" y="194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51" y="205"/>
                  </a:lnTo>
                  <a:lnTo>
                    <a:pt x="51" y="217"/>
                  </a:lnTo>
                  <a:lnTo>
                    <a:pt x="51" y="234"/>
                  </a:lnTo>
                  <a:lnTo>
                    <a:pt x="117" y="234"/>
                  </a:lnTo>
                  <a:lnTo>
                    <a:pt x="117" y="130"/>
                  </a:lnTo>
                  <a:lnTo>
                    <a:pt x="12" y="130"/>
                  </a:lnTo>
                  <a:close/>
                  <a:moveTo>
                    <a:pt x="129" y="12"/>
                  </a:moveTo>
                  <a:lnTo>
                    <a:pt x="129" y="117"/>
                  </a:lnTo>
                  <a:lnTo>
                    <a:pt x="131" y="117"/>
                  </a:lnTo>
                  <a:lnTo>
                    <a:pt x="134" y="117"/>
                  </a:lnTo>
                  <a:lnTo>
                    <a:pt x="140" y="117"/>
                  </a:lnTo>
                  <a:lnTo>
                    <a:pt x="145" y="117"/>
                  </a:lnTo>
                  <a:lnTo>
                    <a:pt x="148" y="117"/>
                  </a:lnTo>
                  <a:lnTo>
                    <a:pt x="150" y="117"/>
                  </a:lnTo>
                  <a:lnTo>
                    <a:pt x="180" y="75"/>
                  </a:lnTo>
                  <a:lnTo>
                    <a:pt x="180" y="75"/>
                  </a:lnTo>
                  <a:lnTo>
                    <a:pt x="181" y="75"/>
                  </a:lnTo>
                  <a:lnTo>
                    <a:pt x="183" y="79"/>
                  </a:lnTo>
                  <a:lnTo>
                    <a:pt x="188" y="88"/>
                  </a:lnTo>
                  <a:lnTo>
                    <a:pt x="195" y="96"/>
                  </a:lnTo>
                  <a:lnTo>
                    <a:pt x="204" y="107"/>
                  </a:lnTo>
                  <a:lnTo>
                    <a:pt x="209" y="114"/>
                  </a:lnTo>
                  <a:lnTo>
                    <a:pt x="211" y="117"/>
                  </a:lnTo>
                  <a:lnTo>
                    <a:pt x="213" y="117"/>
                  </a:lnTo>
                  <a:lnTo>
                    <a:pt x="215" y="117"/>
                  </a:lnTo>
                  <a:lnTo>
                    <a:pt x="220" y="117"/>
                  </a:lnTo>
                  <a:lnTo>
                    <a:pt x="225" y="117"/>
                  </a:lnTo>
                  <a:lnTo>
                    <a:pt x="229" y="117"/>
                  </a:lnTo>
                  <a:lnTo>
                    <a:pt x="232" y="117"/>
                  </a:lnTo>
                  <a:lnTo>
                    <a:pt x="234" y="117"/>
                  </a:lnTo>
                  <a:lnTo>
                    <a:pt x="234" y="12"/>
                  </a:lnTo>
                  <a:lnTo>
                    <a:pt x="129" y="12"/>
                  </a:lnTo>
                  <a:close/>
                  <a:moveTo>
                    <a:pt x="119" y="0"/>
                  </a:moveTo>
                  <a:lnTo>
                    <a:pt x="243" y="0"/>
                  </a:lnTo>
                  <a:lnTo>
                    <a:pt x="244" y="2"/>
                  </a:lnTo>
                  <a:lnTo>
                    <a:pt x="244" y="2"/>
                  </a:lnTo>
                  <a:lnTo>
                    <a:pt x="244" y="12"/>
                  </a:lnTo>
                  <a:lnTo>
                    <a:pt x="244" y="30"/>
                  </a:lnTo>
                  <a:lnTo>
                    <a:pt x="244" y="53"/>
                  </a:lnTo>
                  <a:lnTo>
                    <a:pt x="244" y="117"/>
                  </a:lnTo>
                  <a:lnTo>
                    <a:pt x="265" y="117"/>
                  </a:lnTo>
                  <a:lnTo>
                    <a:pt x="286" y="117"/>
                  </a:lnTo>
                  <a:lnTo>
                    <a:pt x="309" y="117"/>
                  </a:lnTo>
                  <a:lnTo>
                    <a:pt x="332" y="117"/>
                  </a:lnTo>
                  <a:lnTo>
                    <a:pt x="359" y="117"/>
                  </a:lnTo>
                  <a:lnTo>
                    <a:pt x="361" y="117"/>
                  </a:lnTo>
                  <a:lnTo>
                    <a:pt x="361" y="119"/>
                  </a:lnTo>
                  <a:lnTo>
                    <a:pt x="361" y="166"/>
                  </a:lnTo>
                  <a:lnTo>
                    <a:pt x="361" y="168"/>
                  </a:lnTo>
                  <a:lnTo>
                    <a:pt x="359" y="168"/>
                  </a:lnTo>
                  <a:lnTo>
                    <a:pt x="354" y="168"/>
                  </a:lnTo>
                  <a:lnTo>
                    <a:pt x="340" y="168"/>
                  </a:lnTo>
                  <a:lnTo>
                    <a:pt x="328" y="168"/>
                  </a:lnTo>
                  <a:lnTo>
                    <a:pt x="323" y="168"/>
                  </a:lnTo>
                  <a:lnTo>
                    <a:pt x="323" y="196"/>
                  </a:lnTo>
                  <a:lnTo>
                    <a:pt x="359" y="196"/>
                  </a:lnTo>
                  <a:lnTo>
                    <a:pt x="361" y="196"/>
                  </a:lnTo>
                  <a:lnTo>
                    <a:pt x="361" y="196"/>
                  </a:lnTo>
                  <a:lnTo>
                    <a:pt x="361" y="245"/>
                  </a:lnTo>
                  <a:lnTo>
                    <a:pt x="361" y="245"/>
                  </a:lnTo>
                  <a:lnTo>
                    <a:pt x="359" y="245"/>
                  </a:lnTo>
                  <a:lnTo>
                    <a:pt x="234" y="245"/>
                  </a:lnTo>
                  <a:lnTo>
                    <a:pt x="234" y="245"/>
                  </a:lnTo>
                  <a:lnTo>
                    <a:pt x="234" y="245"/>
                  </a:lnTo>
                  <a:lnTo>
                    <a:pt x="234" y="208"/>
                  </a:lnTo>
                  <a:lnTo>
                    <a:pt x="234" y="187"/>
                  </a:lnTo>
                  <a:lnTo>
                    <a:pt x="234" y="166"/>
                  </a:lnTo>
                  <a:lnTo>
                    <a:pt x="234" y="130"/>
                  </a:lnTo>
                  <a:lnTo>
                    <a:pt x="232" y="130"/>
                  </a:lnTo>
                  <a:lnTo>
                    <a:pt x="227" y="130"/>
                  </a:lnTo>
                  <a:lnTo>
                    <a:pt x="223" y="130"/>
                  </a:lnTo>
                  <a:lnTo>
                    <a:pt x="206" y="130"/>
                  </a:lnTo>
                  <a:lnTo>
                    <a:pt x="206" y="128"/>
                  </a:lnTo>
                  <a:lnTo>
                    <a:pt x="204" y="128"/>
                  </a:lnTo>
                  <a:lnTo>
                    <a:pt x="202" y="124"/>
                  </a:lnTo>
                  <a:lnTo>
                    <a:pt x="195" y="116"/>
                  </a:lnTo>
                  <a:lnTo>
                    <a:pt x="188" y="107"/>
                  </a:lnTo>
                  <a:lnTo>
                    <a:pt x="183" y="98"/>
                  </a:lnTo>
                  <a:lnTo>
                    <a:pt x="180" y="95"/>
                  </a:lnTo>
                  <a:lnTo>
                    <a:pt x="178" y="98"/>
                  </a:lnTo>
                  <a:lnTo>
                    <a:pt x="171" y="107"/>
                  </a:lnTo>
                  <a:lnTo>
                    <a:pt x="164" y="116"/>
                  </a:lnTo>
                  <a:lnTo>
                    <a:pt x="159" y="124"/>
                  </a:lnTo>
                  <a:lnTo>
                    <a:pt x="157" y="128"/>
                  </a:lnTo>
                  <a:lnTo>
                    <a:pt x="155" y="130"/>
                  </a:lnTo>
                  <a:lnTo>
                    <a:pt x="154" y="130"/>
                  </a:lnTo>
                  <a:lnTo>
                    <a:pt x="152" y="130"/>
                  </a:lnTo>
                  <a:lnTo>
                    <a:pt x="148" y="130"/>
                  </a:lnTo>
                  <a:lnTo>
                    <a:pt x="143" y="130"/>
                  </a:lnTo>
                  <a:lnTo>
                    <a:pt x="129" y="130"/>
                  </a:lnTo>
                  <a:lnTo>
                    <a:pt x="129" y="135"/>
                  </a:lnTo>
                  <a:lnTo>
                    <a:pt x="129" y="150"/>
                  </a:lnTo>
                  <a:lnTo>
                    <a:pt x="129" y="171"/>
                  </a:lnTo>
                  <a:lnTo>
                    <a:pt x="129" y="194"/>
                  </a:lnTo>
                  <a:lnTo>
                    <a:pt x="129" y="217"/>
                  </a:lnTo>
                  <a:lnTo>
                    <a:pt x="129" y="234"/>
                  </a:lnTo>
                  <a:lnTo>
                    <a:pt x="129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40" y="245"/>
                  </a:lnTo>
                  <a:lnTo>
                    <a:pt x="40" y="245"/>
                  </a:lnTo>
                  <a:lnTo>
                    <a:pt x="38" y="245"/>
                  </a:lnTo>
                  <a:lnTo>
                    <a:pt x="38" y="224"/>
                  </a:lnTo>
                  <a:lnTo>
                    <a:pt x="38" y="212"/>
                  </a:lnTo>
                  <a:lnTo>
                    <a:pt x="38" y="206"/>
                  </a:lnTo>
                  <a:lnTo>
                    <a:pt x="2" y="206"/>
                  </a:lnTo>
                  <a:lnTo>
                    <a:pt x="0" y="206"/>
                  </a:lnTo>
                  <a:lnTo>
                    <a:pt x="0" y="205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2" y="117"/>
                  </a:lnTo>
                  <a:lnTo>
                    <a:pt x="117" y="117"/>
                  </a:lnTo>
                  <a:lnTo>
                    <a:pt x="117" y="112"/>
                  </a:lnTo>
                  <a:lnTo>
                    <a:pt x="117" y="53"/>
                  </a:lnTo>
                  <a:lnTo>
                    <a:pt x="117" y="30"/>
                  </a:lnTo>
                  <a:lnTo>
                    <a:pt x="117" y="12"/>
                  </a:lnTo>
                  <a:lnTo>
                    <a:pt x="117" y="2"/>
                  </a:lnTo>
                  <a:lnTo>
                    <a:pt x="117" y="2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18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Supervised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>
                <a:latin typeface="+mj-ea"/>
                <a:ea typeface="+mj-ea"/>
              </a:rPr>
              <a:t>Learning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A448A6-2626-49B4-BF75-60D2E275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48" y="960129"/>
            <a:ext cx="6652004" cy="263479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80671CF-5373-486C-BF03-0B355715D25D}"/>
              </a:ext>
            </a:extLst>
          </p:cNvPr>
          <p:cNvSpPr txBox="1"/>
          <p:nvPr/>
        </p:nvSpPr>
        <p:spPr>
          <a:xfrm>
            <a:off x="316194" y="3801035"/>
            <a:ext cx="837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지금까지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en-US" altLang="ko-KR" dirty="0"/>
              <a:t>data point(ex: Image X)</a:t>
            </a:r>
            <a:r>
              <a:rPr lang="ko-KR" altLang="en-US" dirty="0"/>
              <a:t>가 주어지면 이를 </a:t>
            </a:r>
            <a:r>
              <a:rPr lang="en-US" altLang="ko-KR" dirty="0"/>
              <a:t>label space(ex: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Y)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ko-KR" altLang="en-US" dirty="0"/>
              <a:t>매핑하는 지도학습을 주로 다룸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14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Sequential Data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72409" y="1087495"/>
            <a:ext cx="717803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X</a:t>
            </a:r>
            <a:r>
              <a:rPr lang="ko-KR" altLang="en-US" dirty="0">
                <a:latin typeface="+mj-ea"/>
                <a:ea typeface="+mj-ea"/>
              </a:rPr>
              <a:t>가 어떠한 순서를 갖는 </a:t>
            </a:r>
            <a:r>
              <a:rPr lang="en-US" altLang="ko-KR" dirty="0">
                <a:latin typeface="+mj-ea"/>
                <a:ea typeface="+mj-ea"/>
              </a:rPr>
              <a:t>Sequential Vector</a:t>
            </a:r>
            <a:r>
              <a:rPr lang="ko-KR" altLang="en-US" dirty="0">
                <a:latin typeface="+mj-ea"/>
                <a:ea typeface="+mj-ea"/>
              </a:rPr>
              <a:t>라면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93E4BD-BDDB-403D-A367-B865377D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881" y="1093750"/>
            <a:ext cx="1609950" cy="409632"/>
          </a:xfrm>
          <a:prstGeom prst="rect">
            <a:avLst/>
          </a:prstGeom>
        </p:spPr>
      </p:pic>
      <p:pic>
        <p:nvPicPr>
          <p:cNvPr id="1026" name="Picture 2" descr="북한, '챔피언스리그' 등 유럽 프로축구 무단 중계...한국 선수 경기만 제외">
            <a:extLst>
              <a:ext uri="{FF2B5EF4-FFF2-40B4-BE49-F238E27FC236}">
                <a16:creationId xmlns:a16="http://schemas.microsoft.com/office/drawing/2014/main" id="{52F7B362-6A56-4625-A58D-359F615E6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" y="1533816"/>
            <a:ext cx="2885490" cy="162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빨간 막대기, 파란 막대기…아들, 주식차트 같이 읽어볼까? [부모탐구생활] | 중앙일보">
            <a:extLst>
              <a:ext uri="{FF2B5EF4-FFF2-40B4-BE49-F238E27FC236}">
                <a16:creationId xmlns:a16="http://schemas.microsoft.com/office/drawing/2014/main" id="{4FF8BB9C-0BE9-4DA5-9FF2-2A6B6FDB0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99" y="1677546"/>
            <a:ext cx="3253053" cy="151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태풍정보] 9호 마이삭 이동 경로 분석…한국 미국 일본 기상도 살펴보니, 엄청난 폭우 예상 &lt; 현장24 &lt; 기사본문 - 뉴스클레임">
            <a:extLst>
              <a:ext uri="{FF2B5EF4-FFF2-40B4-BE49-F238E27FC236}">
                <a16:creationId xmlns:a16="http://schemas.microsoft.com/office/drawing/2014/main" id="{7A06AE92-50C1-4CAD-B33B-D1C19D3B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14741" y="3362056"/>
            <a:ext cx="2424494" cy="282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2E53F47-999F-4BF4-B7FC-1F20EC6A61C3}"/>
                  </a:ext>
                </a:extLst>
              </p:cNvPr>
              <p:cNvSpPr txBox="1"/>
              <p:nvPr/>
            </p:nvSpPr>
            <p:spPr>
              <a:xfrm>
                <a:off x="534307" y="4133667"/>
                <a:ext cx="4037693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여러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 걸쳐 </a:t>
                </a:r>
                <a:r>
                  <a:rPr lang="en-US" altLang="ko-KR" dirty="0"/>
                  <a:t>temporal/sequential</a:t>
                </a:r>
                <a:r>
                  <a:rPr lang="ko-KR" altLang="en-US" dirty="0"/>
                  <a:t>한 관계를 </a:t>
                </a:r>
                <a:r>
                  <a:rPr lang="en-US" altLang="ko-KR" dirty="0"/>
                  <a:t>modeling </a:t>
                </a:r>
                <a:r>
                  <a:rPr lang="ko-KR" altLang="en-US" dirty="0"/>
                  <a:t>해야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2E53F47-999F-4BF4-B7FC-1F20EC6A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7" y="4133667"/>
                <a:ext cx="4037693" cy="651525"/>
              </a:xfrm>
              <a:prstGeom prst="rect">
                <a:avLst/>
              </a:prstGeom>
              <a:blipFill>
                <a:blip r:embed="rId6"/>
                <a:stretch>
                  <a:fillRect l="-1360" t="-5607" b="-140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73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</a:rPr>
              <a:t>Sequential Data</a:t>
            </a:r>
            <a:endParaRPr lang="ko-KR" altLang="en-US" sz="2800" b="1" dirty="0">
              <a:latin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9377" y="1143212"/>
            <a:ext cx="44849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Label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Y</a:t>
            </a:r>
            <a:r>
              <a:rPr lang="ko-KR" altLang="en-US" sz="2400" dirty="0">
                <a:latin typeface="+mj-ea"/>
                <a:ea typeface="+mj-ea"/>
              </a:rPr>
              <a:t>는</a:t>
            </a:r>
            <a:r>
              <a:rPr lang="en-US" altLang="ko-KR" sz="2400" dirty="0">
                <a:latin typeface="+mj-ea"/>
                <a:ea typeface="+mj-ea"/>
              </a:rPr>
              <a:t>? </a:t>
            </a:r>
            <a:r>
              <a:rPr lang="ko-KR" altLang="en-US" sz="2400" dirty="0">
                <a:latin typeface="+mj-ea"/>
                <a:ea typeface="+mj-ea"/>
              </a:rPr>
              <a:t>이것도 </a:t>
            </a:r>
            <a:r>
              <a:rPr lang="en-US" altLang="ko-KR" sz="2400" dirty="0">
                <a:latin typeface="+mj-ea"/>
                <a:ea typeface="+mj-ea"/>
              </a:rPr>
              <a:t>Sequence?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12982" y="1687327"/>
            <a:ext cx="6625532" cy="448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+mj-ea"/>
                <a:ea typeface="+mj-ea"/>
              </a:rPr>
              <a:t>A : </a:t>
            </a:r>
            <a:r>
              <a:rPr lang="ko-KR" altLang="en-US" sz="2000" dirty="0">
                <a:latin typeface="+mj-ea"/>
                <a:ea typeface="+mj-ea"/>
              </a:rPr>
              <a:t>상황마다 다름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우리가 원하는 것이 무엇인지가 중요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ADB585-8115-4CF2-9573-EA4B69A7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227640"/>
            <a:ext cx="3757129" cy="235566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EFCC282-EE73-497E-A280-9176EB89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33" y="2229683"/>
            <a:ext cx="3200847" cy="3219899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8869E2-3ADA-498F-AB98-D8FF9FD94B88}"/>
              </a:ext>
            </a:extLst>
          </p:cNvPr>
          <p:cNvCxnSpPr/>
          <p:nvPr/>
        </p:nvCxnSpPr>
        <p:spPr>
          <a:xfrm flipV="1">
            <a:off x="4185754" y="2949388"/>
            <a:ext cx="833467" cy="47961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5BAA533-DC07-4645-914B-FF45BCBCF30C}"/>
              </a:ext>
            </a:extLst>
          </p:cNvPr>
          <p:cNvCxnSpPr/>
          <p:nvPr/>
        </p:nvCxnSpPr>
        <p:spPr>
          <a:xfrm>
            <a:off x="4185754" y="3429000"/>
            <a:ext cx="833467" cy="85612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Image Captioning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AE768B2-266C-4DB0-80AA-798203AE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9" y="1114166"/>
            <a:ext cx="8347125" cy="367402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082154D-6AA3-4700-8DBF-C9144DA10D58}"/>
              </a:ext>
            </a:extLst>
          </p:cNvPr>
          <p:cNvSpPr txBox="1"/>
          <p:nvPr/>
        </p:nvSpPr>
        <p:spPr>
          <a:xfrm>
            <a:off x="534307" y="4957482"/>
            <a:ext cx="812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(X) 1</a:t>
            </a:r>
            <a:r>
              <a:rPr lang="ko-KR" altLang="en-US" dirty="0"/>
              <a:t>장이 주어지고</a:t>
            </a:r>
            <a:r>
              <a:rPr lang="en-US" altLang="ko-KR" dirty="0"/>
              <a:t>, OUTPUT(Y) </a:t>
            </a:r>
            <a:r>
              <a:rPr lang="ko-KR" altLang="en-US" dirty="0"/>
              <a:t>은 단어</a:t>
            </a:r>
            <a:r>
              <a:rPr lang="en-US" altLang="ko-KR" dirty="0"/>
              <a:t>, </a:t>
            </a:r>
            <a:r>
              <a:rPr lang="ko-KR" altLang="en-US" dirty="0"/>
              <a:t>문장</a:t>
            </a:r>
          </a:p>
        </p:txBody>
      </p:sp>
    </p:spTree>
    <p:extLst>
      <p:ext uri="{BB962C8B-B14F-4D97-AF65-F5344CB8AC3E}">
        <p14:creationId xmlns:p14="http://schemas.microsoft.com/office/powerpoint/2010/main" val="89819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Types of NN</a:t>
            </a:r>
            <a:endParaRPr lang="ko-KR" altLang="en-US" sz="2800" b="1" dirty="0"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91DC4F2-2D83-40F5-8F3B-67B96551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16" y="1604877"/>
            <a:ext cx="1385613" cy="329949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58F2460-362F-4DFE-A4A5-E42D741F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69" y="2610259"/>
            <a:ext cx="1700311" cy="231860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B41C9DE5-0C3E-491E-8C78-2A2ED83DB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183" y="1862161"/>
            <a:ext cx="647790" cy="75258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DDF4EC37-23BA-4ADA-A6A3-048087F9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017" y="1639331"/>
            <a:ext cx="1297918" cy="312158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B052B692-73E5-483E-92EB-A446F8613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550" y="1626359"/>
            <a:ext cx="2129138" cy="339248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A737B20-038F-45D0-AFD2-01DE83CAF1D6}"/>
              </a:ext>
            </a:extLst>
          </p:cNvPr>
          <p:cNvSpPr txBox="1"/>
          <p:nvPr/>
        </p:nvSpPr>
        <p:spPr>
          <a:xfrm>
            <a:off x="2375647" y="4928864"/>
            <a:ext cx="64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Action recognition                     Frame classification</a:t>
            </a:r>
          </a:p>
          <a:p>
            <a:r>
              <a:rPr lang="en-US" altLang="ko-KR" dirty="0"/>
              <a:t>              (Frame </a:t>
            </a:r>
            <a:r>
              <a:rPr lang="ko-KR" altLang="en-US" dirty="0"/>
              <a:t>→ </a:t>
            </a:r>
            <a:r>
              <a:rPr lang="en-US" altLang="ko-KR" dirty="0"/>
              <a:t>Class)                         (Frames</a:t>
            </a:r>
            <a:r>
              <a:rPr lang="ko-KR" altLang="en-US" dirty="0"/>
              <a:t> → </a:t>
            </a:r>
            <a:r>
              <a:rPr lang="en-US" altLang="ko-KR" dirty="0"/>
              <a:t>classes)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65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2" y="1"/>
            <a:ext cx="9144002" cy="6857999"/>
            <a:chOff x="-2" y="1"/>
            <a:chExt cx="9144002" cy="6857999"/>
          </a:xfrm>
        </p:grpSpPr>
        <p:sp>
          <p:nvSpPr>
            <p:cNvPr id="5" name="직사각형 4"/>
            <p:cNvSpPr/>
            <p:nvPr/>
          </p:nvSpPr>
          <p:spPr>
            <a:xfrm>
              <a:off x="-2" y="6733845"/>
              <a:ext cx="9144001" cy="124155"/>
            </a:xfrm>
            <a:prstGeom prst="rect">
              <a:avLst/>
            </a:prstGeom>
            <a:solidFill>
              <a:srgbClr val="8F8F8F"/>
            </a:solidFill>
            <a:ln>
              <a:noFill/>
            </a:ln>
            <a:effectLst>
              <a:outerShdw blurRad="50800" dist="25400" dir="16200000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5540" y="1"/>
              <a:ext cx="96679" cy="121918"/>
            </a:xfrm>
            <a:prstGeom prst="rect">
              <a:avLst/>
            </a:prstGeom>
            <a:gradFill flip="none" rotWithShape="1">
              <a:gsLst>
                <a:gs pos="100000">
                  <a:srgbClr val="B90005"/>
                </a:gs>
                <a:gs pos="0">
                  <a:srgbClr val="0A1F6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" y="1"/>
              <a:ext cx="6225541" cy="121918"/>
            </a:xfrm>
            <a:prstGeom prst="rect">
              <a:avLst/>
            </a:prstGeom>
            <a:solidFill>
              <a:srgbClr val="0A1F6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22219" y="2"/>
              <a:ext cx="2821781" cy="121918"/>
            </a:xfrm>
            <a:prstGeom prst="rect">
              <a:avLst/>
            </a:prstGeom>
            <a:solidFill>
              <a:srgbClr val="B9000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16194" y="1036308"/>
            <a:ext cx="8511612" cy="5390923"/>
          </a:xfrm>
          <a:prstGeom prst="rect">
            <a:avLst/>
          </a:prstGeo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194" y="407193"/>
            <a:ext cx="112431" cy="445781"/>
          </a:xfrm>
          <a:prstGeom prst="rect">
            <a:avLst/>
          </a:prstGeom>
          <a:solidFill>
            <a:srgbClr val="0A1F62"/>
          </a:solidFill>
          <a:ln>
            <a:noFill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4307" y="338930"/>
            <a:ext cx="44849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</a:rPr>
              <a:t>Types of NN</a:t>
            </a:r>
            <a:endParaRPr lang="ko-KR" altLang="en-US" sz="2800" b="1" dirty="0">
              <a:latin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508750" y="432053"/>
            <a:ext cx="2319056" cy="373224"/>
            <a:chOff x="331259" y="162459"/>
            <a:chExt cx="1678163" cy="270080"/>
          </a:xfrm>
        </p:grpSpPr>
        <p:sp>
          <p:nvSpPr>
            <p:cNvPr id="12" name="Freeform 2654"/>
            <p:cNvSpPr>
              <a:spLocks/>
            </p:cNvSpPr>
            <p:nvPr/>
          </p:nvSpPr>
          <p:spPr bwMode="auto">
            <a:xfrm>
              <a:off x="982313" y="213882"/>
              <a:ext cx="78699" cy="78252"/>
            </a:xfrm>
            <a:custGeom>
              <a:avLst/>
              <a:gdLst>
                <a:gd name="T0" fmla="*/ 1 w 176"/>
                <a:gd name="T1" fmla="*/ 0 h 175"/>
                <a:gd name="T2" fmla="*/ 171 w 176"/>
                <a:gd name="T3" fmla="*/ 0 h 175"/>
                <a:gd name="T4" fmla="*/ 172 w 176"/>
                <a:gd name="T5" fmla="*/ 0 h 175"/>
                <a:gd name="T6" fmla="*/ 174 w 176"/>
                <a:gd name="T7" fmla="*/ 2 h 175"/>
                <a:gd name="T8" fmla="*/ 176 w 176"/>
                <a:gd name="T9" fmla="*/ 4 h 175"/>
                <a:gd name="T10" fmla="*/ 176 w 176"/>
                <a:gd name="T11" fmla="*/ 6 h 175"/>
                <a:gd name="T12" fmla="*/ 176 w 176"/>
                <a:gd name="T13" fmla="*/ 173 h 175"/>
                <a:gd name="T14" fmla="*/ 176 w 176"/>
                <a:gd name="T15" fmla="*/ 175 h 175"/>
                <a:gd name="T16" fmla="*/ 132 w 176"/>
                <a:gd name="T17" fmla="*/ 175 h 175"/>
                <a:gd name="T18" fmla="*/ 132 w 176"/>
                <a:gd name="T19" fmla="*/ 173 h 175"/>
                <a:gd name="T20" fmla="*/ 132 w 176"/>
                <a:gd name="T21" fmla="*/ 44 h 175"/>
                <a:gd name="T22" fmla="*/ 132 w 176"/>
                <a:gd name="T23" fmla="*/ 42 h 175"/>
                <a:gd name="T24" fmla="*/ 130 w 176"/>
                <a:gd name="T25" fmla="*/ 41 h 175"/>
                <a:gd name="T26" fmla="*/ 130 w 176"/>
                <a:gd name="T27" fmla="*/ 41 h 175"/>
                <a:gd name="T28" fmla="*/ 129 w 176"/>
                <a:gd name="T29" fmla="*/ 39 h 175"/>
                <a:gd name="T30" fmla="*/ 127 w 176"/>
                <a:gd name="T31" fmla="*/ 39 h 175"/>
                <a:gd name="T32" fmla="*/ 1 w 176"/>
                <a:gd name="T33" fmla="*/ 39 h 175"/>
                <a:gd name="T34" fmla="*/ 0 w 176"/>
                <a:gd name="T35" fmla="*/ 39 h 175"/>
                <a:gd name="T36" fmla="*/ 0 w 176"/>
                <a:gd name="T37" fmla="*/ 2 h 175"/>
                <a:gd name="T38" fmla="*/ 1 w 176"/>
                <a:gd name="T3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75">
                  <a:moveTo>
                    <a:pt x="1" y="0"/>
                  </a:moveTo>
                  <a:lnTo>
                    <a:pt x="171" y="0"/>
                  </a:lnTo>
                  <a:lnTo>
                    <a:pt x="172" y="0"/>
                  </a:lnTo>
                  <a:lnTo>
                    <a:pt x="174" y="2"/>
                  </a:lnTo>
                  <a:lnTo>
                    <a:pt x="176" y="4"/>
                  </a:lnTo>
                  <a:lnTo>
                    <a:pt x="176" y="6"/>
                  </a:lnTo>
                  <a:lnTo>
                    <a:pt x="176" y="173"/>
                  </a:lnTo>
                  <a:lnTo>
                    <a:pt x="176" y="175"/>
                  </a:lnTo>
                  <a:lnTo>
                    <a:pt x="132" y="175"/>
                  </a:lnTo>
                  <a:lnTo>
                    <a:pt x="132" y="173"/>
                  </a:lnTo>
                  <a:lnTo>
                    <a:pt x="132" y="44"/>
                  </a:lnTo>
                  <a:lnTo>
                    <a:pt x="132" y="42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9" y="39"/>
                  </a:lnTo>
                  <a:lnTo>
                    <a:pt x="127" y="39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655"/>
            <p:cNvSpPr>
              <a:spLocks/>
            </p:cNvSpPr>
            <p:nvPr/>
          </p:nvSpPr>
          <p:spPr bwMode="auto">
            <a:xfrm>
              <a:off x="1747838" y="300629"/>
              <a:ext cx="98821" cy="55447"/>
            </a:xfrm>
            <a:custGeom>
              <a:avLst/>
              <a:gdLst>
                <a:gd name="T0" fmla="*/ 0 w 221"/>
                <a:gd name="T1" fmla="*/ 0 h 124"/>
                <a:gd name="T2" fmla="*/ 215 w 221"/>
                <a:gd name="T3" fmla="*/ 0 h 124"/>
                <a:gd name="T4" fmla="*/ 218 w 221"/>
                <a:gd name="T5" fmla="*/ 0 h 124"/>
                <a:gd name="T6" fmla="*/ 220 w 221"/>
                <a:gd name="T7" fmla="*/ 4 h 124"/>
                <a:gd name="T8" fmla="*/ 221 w 221"/>
                <a:gd name="T9" fmla="*/ 6 h 124"/>
                <a:gd name="T10" fmla="*/ 221 w 221"/>
                <a:gd name="T11" fmla="*/ 9 h 124"/>
                <a:gd name="T12" fmla="*/ 221 w 221"/>
                <a:gd name="T13" fmla="*/ 124 h 124"/>
                <a:gd name="T14" fmla="*/ 221 w 221"/>
                <a:gd name="T15" fmla="*/ 124 h 124"/>
                <a:gd name="T16" fmla="*/ 178 w 221"/>
                <a:gd name="T17" fmla="*/ 124 h 124"/>
                <a:gd name="T18" fmla="*/ 176 w 221"/>
                <a:gd name="T19" fmla="*/ 124 h 124"/>
                <a:gd name="T20" fmla="*/ 176 w 221"/>
                <a:gd name="T21" fmla="*/ 40 h 124"/>
                <a:gd name="T22" fmla="*/ 176 w 221"/>
                <a:gd name="T23" fmla="*/ 39 h 124"/>
                <a:gd name="T24" fmla="*/ 174 w 221"/>
                <a:gd name="T25" fmla="*/ 39 h 124"/>
                <a:gd name="T26" fmla="*/ 0 w 221"/>
                <a:gd name="T27" fmla="*/ 39 h 124"/>
                <a:gd name="T28" fmla="*/ 0 w 221"/>
                <a:gd name="T29" fmla="*/ 37 h 124"/>
                <a:gd name="T30" fmla="*/ 0 w 221"/>
                <a:gd name="T31" fmla="*/ 0 h 124"/>
                <a:gd name="T32" fmla="*/ 0 w 221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1" h="124">
                  <a:moveTo>
                    <a:pt x="0" y="0"/>
                  </a:moveTo>
                  <a:lnTo>
                    <a:pt x="215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1" y="9"/>
                  </a:lnTo>
                  <a:lnTo>
                    <a:pt x="221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656"/>
            <p:cNvSpPr>
              <a:spLocks/>
            </p:cNvSpPr>
            <p:nvPr/>
          </p:nvSpPr>
          <p:spPr bwMode="auto">
            <a:xfrm>
              <a:off x="976053" y="201808"/>
              <a:ext cx="140853" cy="154268"/>
            </a:xfrm>
            <a:custGeom>
              <a:avLst/>
              <a:gdLst>
                <a:gd name="T0" fmla="*/ 226 w 315"/>
                <a:gd name="T1" fmla="*/ 0 h 345"/>
                <a:gd name="T2" fmla="*/ 270 w 315"/>
                <a:gd name="T3" fmla="*/ 0 h 345"/>
                <a:gd name="T4" fmla="*/ 270 w 315"/>
                <a:gd name="T5" fmla="*/ 0 h 345"/>
                <a:gd name="T6" fmla="*/ 270 w 315"/>
                <a:gd name="T7" fmla="*/ 122 h 345"/>
                <a:gd name="T8" fmla="*/ 275 w 315"/>
                <a:gd name="T9" fmla="*/ 122 h 345"/>
                <a:gd name="T10" fmla="*/ 288 w 315"/>
                <a:gd name="T11" fmla="*/ 122 h 345"/>
                <a:gd name="T12" fmla="*/ 300 w 315"/>
                <a:gd name="T13" fmla="*/ 122 h 345"/>
                <a:gd name="T14" fmla="*/ 310 w 315"/>
                <a:gd name="T15" fmla="*/ 122 h 345"/>
                <a:gd name="T16" fmla="*/ 315 w 315"/>
                <a:gd name="T17" fmla="*/ 122 h 345"/>
                <a:gd name="T18" fmla="*/ 315 w 315"/>
                <a:gd name="T19" fmla="*/ 122 h 345"/>
                <a:gd name="T20" fmla="*/ 315 w 315"/>
                <a:gd name="T21" fmla="*/ 124 h 345"/>
                <a:gd name="T22" fmla="*/ 315 w 315"/>
                <a:gd name="T23" fmla="*/ 160 h 345"/>
                <a:gd name="T24" fmla="*/ 315 w 315"/>
                <a:gd name="T25" fmla="*/ 160 h 345"/>
                <a:gd name="T26" fmla="*/ 310 w 315"/>
                <a:gd name="T27" fmla="*/ 160 h 345"/>
                <a:gd name="T28" fmla="*/ 300 w 315"/>
                <a:gd name="T29" fmla="*/ 160 h 345"/>
                <a:gd name="T30" fmla="*/ 288 w 315"/>
                <a:gd name="T31" fmla="*/ 160 h 345"/>
                <a:gd name="T32" fmla="*/ 275 w 315"/>
                <a:gd name="T33" fmla="*/ 160 h 345"/>
                <a:gd name="T34" fmla="*/ 270 w 315"/>
                <a:gd name="T35" fmla="*/ 160 h 345"/>
                <a:gd name="T36" fmla="*/ 270 w 315"/>
                <a:gd name="T37" fmla="*/ 345 h 345"/>
                <a:gd name="T38" fmla="*/ 270 w 315"/>
                <a:gd name="T39" fmla="*/ 345 h 345"/>
                <a:gd name="T40" fmla="*/ 226 w 315"/>
                <a:gd name="T41" fmla="*/ 345 h 345"/>
                <a:gd name="T42" fmla="*/ 226 w 315"/>
                <a:gd name="T43" fmla="*/ 345 h 345"/>
                <a:gd name="T44" fmla="*/ 226 w 315"/>
                <a:gd name="T45" fmla="*/ 260 h 345"/>
                <a:gd name="T46" fmla="*/ 0 w 315"/>
                <a:gd name="T47" fmla="*/ 260 h 345"/>
                <a:gd name="T48" fmla="*/ 0 w 315"/>
                <a:gd name="T49" fmla="*/ 258 h 345"/>
                <a:gd name="T50" fmla="*/ 0 w 315"/>
                <a:gd name="T51" fmla="*/ 223 h 345"/>
                <a:gd name="T52" fmla="*/ 0 w 315"/>
                <a:gd name="T53" fmla="*/ 221 h 345"/>
                <a:gd name="T54" fmla="*/ 5 w 315"/>
                <a:gd name="T55" fmla="*/ 221 h 345"/>
                <a:gd name="T56" fmla="*/ 17 w 315"/>
                <a:gd name="T57" fmla="*/ 221 h 345"/>
                <a:gd name="T58" fmla="*/ 62 w 315"/>
                <a:gd name="T59" fmla="*/ 221 h 345"/>
                <a:gd name="T60" fmla="*/ 62 w 315"/>
                <a:gd name="T61" fmla="*/ 118 h 345"/>
                <a:gd name="T62" fmla="*/ 64 w 315"/>
                <a:gd name="T63" fmla="*/ 118 h 345"/>
                <a:gd name="T64" fmla="*/ 106 w 315"/>
                <a:gd name="T65" fmla="*/ 118 h 345"/>
                <a:gd name="T66" fmla="*/ 108 w 315"/>
                <a:gd name="T67" fmla="*/ 118 h 345"/>
                <a:gd name="T68" fmla="*/ 108 w 315"/>
                <a:gd name="T69" fmla="*/ 221 h 345"/>
                <a:gd name="T70" fmla="*/ 113 w 315"/>
                <a:gd name="T71" fmla="*/ 221 h 345"/>
                <a:gd name="T72" fmla="*/ 127 w 315"/>
                <a:gd name="T73" fmla="*/ 221 h 345"/>
                <a:gd name="T74" fmla="*/ 146 w 315"/>
                <a:gd name="T75" fmla="*/ 221 h 345"/>
                <a:gd name="T76" fmla="*/ 167 w 315"/>
                <a:gd name="T77" fmla="*/ 221 h 345"/>
                <a:gd name="T78" fmla="*/ 190 w 315"/>
                <a:gd name="T79" fmla="*/ 221 h 345"/>
                <a:gd name="T80" fmla="*/ 207 w 315"/>
                <a:gd name="T81" fmla="*/ 221 h 345"/>
                <a:gd name="T82" fmla="*/ 221 w 315"/>
                <a:gd name="T83" fmla="*/ 221 h 345"/>
                <a:gd name="T84" fmla="*/ 226 w 315"/>
                <a:gd name="T85" fmla="*/ 221 h 345"/>
                <a:gd name="T86" fmla="*/ 226 w 315"/>
                <a:gd name="T87" fmla="*/ 0 h 345"/>
                <a:gd name="T88" fmla="*/ 226 w 315"/>
                <a:gd name="T8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5" h="345">
                  <a:moveTo>
                    <a:pt x="226" y="0"/>
                  </a:moveTo>
                  <a:lnTo>
                    <a:pt x="270" y="0"/>
                  </a:lnTo>
                  <a:lnTo>
                    <a:pt x="270" y="0"/>
                  </a:lnTo>
                  <a:lnTo>
                    <a:pt x="270" y="122"/>
                  </a:lnTo>
                  <a:lnTo>
                    <a:pt x="275" y="122"/>
                  </a:lnTo>
                  <a:lnTo>
                    <a:pt x="288" y="122"/>
                  </a:lnTo>
                  <a:lnTo>
                    <a:pt x="300" y="122"/>
                  </a:lnTo>
                  <a:lnTo>
                    <a:pt x="310" y="122"/>
                  </a:lnTo>
                  <a:lnTo>
                    <a:pt x="315" y="122"/>
                  </a:lnTo>
                  <a:lnTo>
                    <a:pt x="315" y="122"/>
                  </a:lnTo>
                  <a:lnTo>
                    <a:pt x="315" y="124"/>
                  </a:lnTo>
                  <a:lnTo>
                    <a:pt x="315" y="160"/>
                  </a:lnTo>
                  <a:lnTo>
                    <a:pt x="315" y="160"/>
                  </a:lnTo>
                  <a:lnTo>
                    <a:pt x="310" y="160"/>
                  </a:lnTo>
                  <a:lnTo>
                    <a:pt x="300" y="160"/>
                  </a:lnTo>
                  <a:lnTo>
                    <a:pt x="288" y="160"/>
                  </a:lnTo>
                  <a:lnTo>
                    <a:pt x="275" y="160"/>
                  </a:lnTo>
                  <a:lnTo>
                    <a:pt x="270" y="160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26" y="345"/>
                  </a:lnTo>
                  <a:lnTo>
                    <a:pt x="226" y="345"/>
                  </a:lnTo>
                  <a:lnTo>
                    <a:pt x="226" y="260"/>
                  </a:lnTo>
                  <a:lnTo>
                    <a:pt x="0" y="260"/>
                  </a:lnTo>
                  <a:lnTo>
                    <a:pt x="0" y="258"/>
                  </a:lnTo>
                  <a:lnTo>
                    <a:pt x="0" y="223"/>
                  </a:lnTo>
                  <a:lnTo>
                    <a:pt x="0" y="221"/>
                  </a:lnTo>
                  <a:lnTo>
                    <a:pt x="5" y="221"/>
                  </a:lnTo>
                  <a:lnTo>
                    <a:pt x="17" y="221"/>
                  </a:lnTo>
                  <a:lnTo>
                    <a:pt x="62" y="221"/>
                  </a:lnTo>
                  <a:lnTo>
                    <a:pt x="62" y="118"/>
                  </a:lnTo>
                  <a:lnTo>
                    <a:pt x="64" y="118"/>
                  </a:lnTo>
                  <a:lnTo>
                    <a:pt x="106" y="118"/>
                  </a:lnTo>
                  <a:lnTo>
                    <a:pt x="108" y="118"/>
                  </a:lnTo>
                  <a:lnTo>
                    <a:pt x="108" y="221"/>
                  </a:lnTo>
                  <a:lnTo>
                    <a:pt x="113" y="221"/>
                  </a:lnTo>
                  <a:lnTo>
                    <a:pt x="127" y="221"/>
                  </a:lnTo>
                  <a:lnTo>
                    <a:pt x="146" y="221"/>
                  </a:lnTo>
                  <a:lnTo>
                    <a:pt x="167" y="221"/>
                  </a:lnTo>
                  <a:lnTo>
                    <a:pt x="190" y="221"/>
                  </a:lnTo>
                  <a:lnTo>
                    <a:pt x="207" y="221"/>
                  </a:lnTo>
                  <a:lnTo>
                    <a:pt x="221" y="221"/>
                  </a:lnTo>
                  <a:lnTo>
                    <a:pt x="226" y="221"/>
                  </a:lnTo>
                  <a:lnTo>
                    <a:pt x="226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57"/>
            <p:cNvSpPr>
              <a:spLocks noEditPoints="1"/>
            </p:cNvSpPr>
            <p:nvPr/>
          </p:nvSpPr>
          <p:spPr bwMode="auto">
            <a:xfrm>
              <a:off x="859346" y="196890"/>
              <a:ext cx="75122" cy="66179"/>
            </a:xfrm>
            <a:custGeom>
              <a:avLst/>
              <a:gdLst>
                <a:gd name="T0" fmla="*/ 84 w 168"/>
                <a:gd name="T1" fmla="*/ 35 h 148"/>
                <a:gd name="T2" fmla="*/ 76 w 168"/>
                <a:gd name="T3" fmla="*/ 37 h 148"/>
                <a:gd name="T4" fmla="*/ 67 w 168"/>
                <a:gd name="T5" fmla="*/ 40 h 148"/>
                <a:gd name="T6" fmla="*/ 58 w 168"/>
                <a:gd name="T7" fmla="*/ 47 h 148"/>
                <a:gd name="T8" fmla="*/ 53 w 168"/>
                <a:gd name="T9" fmla="*/ 54 h 148"/>
                <a:gd name="T10" fmla="*/ 49 w 168"/>
                <a:gd name="T11" fmla="*/ 65 h 148"/>
                <a:gd name="T12" fmla="*/ 48 w 168"/>
                <a:gd name="T13" fmla="*/ 75 h 148"/>
                <a:gd name="T14" fmla="*/ 49 w 168"/>
                <a:gd name="T15" fmla="*/ 84 h 148"/>
                <a:gd name="T16" fmla="*/ 53 w 168"/>
                <a:gd name="T17" fmla="*/ 94 h 148"/>
                <a:gd name="T18" fmla="*/ 58 w 168"/>
                <a:gd name="T19" fmla="*/ 101 h 148"/>
                <a:gd name="T20" fmla="*/ 63 w 168"/>
                <a:gd name="T21" fmla="*/ 107 h 148"/>
                <a:gd name="T22" fmla="*/ 70 w 168"/>
                <a:gd name="T23" fmla="*/ 110 h 148"/>
                <a:gd name="T24" fmla="*/ 77 w 168"/>
                <a:gd name="T25" fmla="*/ 112 h 148"/>
                <a:gd name="T26" fmla="*/ 84 w 168"/>
                <a:gd name="T27" fmla="*/ 114 h 148"/>
                <a:gd name="T28" fmla="*/ 91 w 168"/>
                <a:gd name="T29" fmla="*/ 112 h 148"/>
                <a:gd name="T30" fmla="*/ 98 w 168"/>
                <a:gd name="T31" fmla="*/ 110 h 148"/>
                <a:gd name="T32" fmla="*/ 105 w 168"/>
                <a:gd name="T33" fmla="*/ 107 h 148"/>
                <a:gd name="T34" fmla="*/ 110 w 168"/>
                <a:gd name="T35" fmla="*/ 101 h 148"/>
                <a:gd name="T36" fmla="*/ 116 w 168"/>
                <a:gd name="T37" fmla="*/ 94 h 148"/>
                <a:gd name="T38" fmla="*/ 119 w 168"/>
                <a:gd name="T39" fmla="*/ 84 h 148"/>
                <a:gd name="T40" fmla="*/ 121 w 168"/>
                <a:gd name="T41" fmla="*/ 75 h 148"/>
                <a:gd name="T42" fmla="*/ 119 w 168"/>
                <a:gd name="T43" fmla="*/ 65 h 148"/>
                <a:gd name="T44" fmla="*/ 116 w 168"/>
                <a:gd name="T45" fmla="*/ 54 h 148"/>
                <a:gd name="T46" fmla="*/ 110 w 168"/>
                <a:gd name="T47" fmla="*/ 47 h 148"/>
                <a:gd name="T48" fmla="*/ 105 w 168"/>
                <a:gd name="T49" fmla="*/ 42 h 148"/>
                <a:gd name="T50" fmla="*/ 98 w 168"/>
                <a:gd name="T51" fmla="*/ 38 h 148"/>
                <a:gd name="T52" fmla="*/ 91 w 168"/>
                <a:gd name="T53" fmla="*/ 37 h 148"/>
                <a:gd name="T54" fmla="*/ 84 w 168"/>
                <a:gd name="T55" fmla="*/ 35 h 148"/>
                <a:gd name="T56" fmla="*/ 84 w 168"/>
                <a:gd name="T57" fmla="*/ 0 h 148"/>
                <a:gd name="T58" fmla="*/ 105 w 168"/>
                <a:gd name="T59" fmla="*/ 2 h 148"/>
                <a:gd name="T60" fmla="*/ 126 w 168"/>
                <a:gd name="T61" fmla="*/ 9 h 148"/>
                <a:gd name="T62" fmla="*/ 144 w 168"/>
                <a:gd name="T63" fmla="*/ 21 h 148"/>
                <a:gd name="T64" fmla="*/ 156 w 168"/>
                <a:gd name="T65" fmla="*/ 37 h 148"/>
                <a:gd name="T66" fmla="*/ 165 w 168"/>
                <a:gd name="T67" fmla="*/ 54 h 148"/>
                <a:gd name="T68" fmla="*/ 168 w 168"/>
                <a:gd name="T69" fmla="*/ 75 h 148"/>
                <a:gd name="T70" fmla="*/ 165 w 168"/>
                <a:gd name="T71" fmla="*/ 94 h 148"/>
                <a:gd name="T72" fmla="*/ 156 w 168"/>
                <a:gd name="T73" fmla="*/ 112 h 148"/>
                <a:gd name="T74" fmla="*/ 144 w 168"/>
                <a:gd name="T75" fmla="*/ 128 h 148"/>
                <a:gd name="T76" fmla="*/ 126 w 168"/>
                <a:gd name="T77" fmla="*/ 140 h 148"/>
                <a:gd name="T78" fmla="*/ 107 w 168"/>
                <a:gd name="T79" fmla="*/ 147 h 148"/>
                <a:gd name="T80" fmla="*/ 84 w 168"/>
                <a:gd name="T81" fmla="*/ 148 h 148"/>
                <a:gd name="T82" fmla="*/ 63 w 168"/>
                <a:gd name="T83" fmla="*/ 147 h 148"/>
                <a:gd name="T84" fmla="*/ 42 w 168"/>
                <a:gd name="T85" fmla="*/ 140 h 148"/>
                <a:gd name="T86" fmla="*/ 25 w 168"/>
                <a:gd name="T87" fmla="*/ 128 h 148"/>
                <a:gd name="T88" fmla="*/ 13 w 168"/>
                <a:gd name="T89" fmla="*/ 112 h 148"/>
                <a:gd name="T90" fmla="*/ 4 w 168"/>
                <a:gd name="T91" fmla="*/ 94 h 148"/>
                <a:gd name="T92" fmla="*/ 0 w 168"/>
                <a:gd name="T93" fmla="*/ 75 h 148"/>
                <a:gd name="T94" fmla="*/ 4 w 168"/>
                <a:gd name="T95" fmla="*/ 54 h 148"/>
                <a:gd name="T96" fmla="*/ 13 w 168"/>
                <a:gd name="T97" fmla="*/ 37 h 148"/>
                <a:gd name="T98" fmla="*/ 25 w 168"/>
                <a:gd name="T99" fmla="*/ 21 h 148"/>
                <a:gd name="T100" fmla="*/ 42 w 168"/>
                <a:gd name="T101" fmla="*/ 9 h 148"/>
                <a:gd name="T102" fmla="*/ 63 w 168"/>
                <a:gd name="T103" fmla="*/ 2 h 148"/>
                <a:gd name="T104" fmla="*/ 84 w 168"/>
                <a:gd name="T10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148">
                  <a:moveTo>
                    <a:pt x="84" y="35"/>
                  </a:moveTo>
                  <a:lnTo>
                    <a:pt x="76" y="37"/>
                  </a:lnTo>
                  <a:lnTo>
                    <a:pt x="67" y="40"/>
                  </a:lnTo>
                  <a:lnTo>
                    <a:pt x="58" y="47"/>
                  </a:lnTo>
                  <a:lnTo>
                    <a:pt x="53" y="54"/>
                  </a:lnTo>
                  <a:lnTo>
                    <a:pt x="49" y="65"/>
                  </a:lnTo>
                  <a:lnTo>
                    <a:pt x="48" y="75"/>
                  </a:lnTo>
                  <a:lnTo>
                    <a:pt x="49" y="84"/>
                  </a:lnTo>
                  <a:lnTo>
                    <a:pt x="53" y="94"/>
                  </a:lnTo>
                  <a:lnTo>
                    <a:pt x="58" y="101"/>
                  </a:lnTo>
                  <a:lnTo>
                    <a:pt x="63" y="107"/>
                  </a:lnTo>
                  <a:lnTo>
                    <a:pt x="70" y="110"/>
                  </a:lnTo>
                  <a:lnTo>
                    <a:pt x="77" y="112"/>
                  </a:lnTo>
                  <a:lnTo>
                    <a:pt x="84" y="114"/>
                  </a:lnTo>
                  <a:lnTo>
                    <a:pt x="91" y="112"/>
                  </a:lnTo>
                  <a:lnTo>
                    <a:pt x="98" y="110"/>
                  </a:lnTo>
                  <a:lnTo>
                    <a:pt x="105" y="107"/>
                  </a:lnTo>
                  <a:lnTo>
                    <a:pt x="110" y="101"/>
                  </a:lnTo>
                  <a:lnTo>
                    <a:pt x="116" y="94"/>
                  </a:lnTo>
                  <a:lnTo>
                    <a:pt x="119" y="84"/>
                  </a:lnTo>
                  <a:lnTo>
                    <a:pt x="121" y="75"/>
                  </a:lnTo>
                  <a:lnTo>
                    <a:pt x="119" y="65"/>
                  </a:lnTo>
                  <a:lnTo>
                    <a:pt x="116" y="54"/>
                  </a:lnTo>
                  <a:lnTo>
                    <a:pt x="110" y="47"/>
                  </a:lnTo>
                  <a:lnTo>
                    <a:pt x="105" y="42"/>
                  </a:lnTo>
                  <a:lnTo>
                    <a:pt x="98" y="38"/>
                  </a:lnTo>
                  <a:lnTo>
                    <a:pt x="91" y="37"/>
                  </a:lnTo>
                  <a:lnTo>
                    <a:pt x="84" y="35"/>
                  </a:lnTo>
                  <a:close/>
                  <a:moveTo>
                    <a:pt x="84" y="0"/>
                  </a:moveTo>
                  <a:lnTo>
                    <a:pt x="105" y="2"/>
                  </a:lnTo>
                  <a:lnTo>
                    <a:pt x="126" y="9"/>
                  </a:lnTo>
                  <a:lnTo>
                    <a:pt x="144" y="21"/>
                  </a:lnTo>
                  <a:lnTo>
                    <a:pt x="156" y="37"/>
                  </a:lnTo>
                  <a:lnTo>
                    <a:pt x="165" y="54"/>
                  </a:lnTo>
                  <a:lnTo>
                    <a:pt x="168" y="75"/>
                  </a:lnTo>
                  <a:lnTo>
                    <a:pt x="165" y="94"/>
                  </a:lnTo>
                  <a:lnTo>
                    <a:pt x="156" y="112"/>
                  </a:lnTo>
                  <a:lnTo>
                    <a:pt x="144" y="128"/>
                  </a:lnTo>
                  <a:lnTo>
                    <a:pt x="126" y="140"/>
                  </a:lnTo>
                  <a:lnTo>
                    <a:pt x="107" y="147"/>
                  </a:lnTo>
                  <a:lnTo>
                    <a:pt x="84" y="148"/>
                  </a:lnTo>
                  <a:lnTo>
                    <a:pt x="63" y="147"/>
                  </a:lnTo>
                  <a:lnTo>
                    <a:pt x="42" y="140"/>
                  </a:lnTo>
                  <a:lnTo>
                    <a:pt x="25" y="128"/>
                  </a:lnTo>
                  <a:lnTo>
                    <a:pt x="13" y="112"/>
                  </a:lnTo>
                  <a:lnTo>
                    <a:pt x="4" y="94"/>
                  </a:lnTo>
                  <a:lnTo>
                    <a:pt x="0" y="75"/>
                  </a:lnTo>
                  <a:lnTo>
                    <a:pt x="4" y="54"/>
                  </a:lnTo>
                  <a:lnTo>
                    <a:pt x="13" y="37"/>
                  </a:lnTo>
                  <a:lnTo>
                    <a:pt x="25" y="21"/>
                  </a:lnTo>
                  <a:lnTo>
                    <a:pt x="42" y="9"/>
                  </a:lnTo>
                  <a:lnTo>
                    <a:pt x="63" y="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58"/>
            <p:cNvSpPr>
              <a:spLocks/>
            </p:cNvSpPr>
            <p:nvPr/>
          </p:nvSpPr>
          <p:spPr bwMode="auto">
            <a:xfrm>
              <a:off x="755159" y="201808"/>
              <a:ext cx="53658" cy="155162"/>
            </a:xfrm>
            <a:custGeom>
              <a:avLst/>
              <a:gdLst>
                <a:gd name="T0" fmla="*/ 76 w 120"/>
                <a:gd name="T1" fmla="*/ 0 h 347"/>
                <a:gd name="T2" fmla="*/ 120 w 120"/>
                <a:gd name="T3" fmla="*/ 0 h 347"/>
                <a:gd name="T4" fmla="*/ 120 w 120"/>
                <a:gd name="T5" fmla="*/ 0 h 347"/>
                <a:gd name="T6" fmla="*/ 120 w 120"/>
                <a:gd name="T7" fmla="*/ 345 h 347"/>
                <a:gd name="T8" fmla="*/ 120 w 120"/>
                <a:gd name="T9" fmla="*/ 347 h 347"/>
                <a:gd name="T10" fmla="*/ 76 w 120"/>
                <a:gd name="T11" fmla="*/ 347 h 347"/>
                <a:gd name="T12" fmla="*/ 76 w 120"/>
                <a:gd name="T13" fmla="*/ 345 h 347"/>
                <a:gd name="T14" fmla="*/ 76 w 120"/>
                <a:gd name="T15" fmla="*/ 340 h 347"/>
                <a:gd name="T16" fmla="*/ 76 w 120"/>
                <a:gd name="T17" fmla="*/ 323 h 347"/>
                <a:gd name="T18" fmla="*/ 76 w 120"/>
                <a:gd name="T19" fmla="*/ 298 h 347"/>
                <a:gd name="T20" fmla="*/ 76 w 120"/>
                <a:gd name="T21" fmla="*/ 172 h 347"/>
                <a:gd name="T22" fmla="*/ 76 w 120"/>
                <a:gd name="T23" fmla="*/ 148 h 347"/>
                <a:gd name="T24" fmla="*/ 76 w 120"/>
                <a:gd name="T25" fmla="*/ 132 h 347"/>
                <a:gd name="T26" fmla="*/ 76 w 120"/>
                <a:gd name="T27" fmla="*/ 125 h 347"/>
                <a:gd name="T28" fmla="*/ 38 w 120"/>
                <a:gd name="T29" fmla="*/ 125 h 347"/>
                <a:gd name="T30" fmla="*/ 19 w 120"/>
                <a:gd name="T31" fmla="*/ 125 h 347"/>
                <a:gd name="T32" fmla="*/ 7 w 120"/>
                <a:gd name="T33" fmla="*/ 125 h 347"/>
                <a:gd name="T34" fmla="*/ 0 w 120"/>
                <a:gd name="T35" fmla="*/ 125 h 347"/>
                <a:gd name="T36" fmla="*/ 0 w 120"/>
                <a:gd name="T37" fmla="*/ 125 h 347"/>
                <a:gd name="T38" fmla="*/ 0 w 120"/>
                <a:gd name="T39" fmla="*/ 124 h 347"/>
                <a:gd name="T40" fmla="*/ 0 w 120"/>
                <a:gd name="T41" fmla="*/ 87 h 347"/>
                <a:gd name="T42" fmla="*/ 1 w 120"/>
                <a:gd name="T43" fmla="*/ 85 h 347"/>
                <a:gd name="T44" fmla="*/ 38 w 120"/>
                <a:gd name="T45" fmla="*/ 85 h 347"/>
                <a:gd name="T46" fmla="*/ 55 w 120"/>
                <a:gd name="T47" fmla="*/ 85 h 347"/>
                <a:gd name="T48" fmla="*/ 69 w 120"/>
                <a:gd name="T49" fmla="*/ 85 h 347"/>
                <a:gd name="T50" fmla="*/ 76 w 120"/>
                <a:gd name="T51" fmla="*/ 85 h 347"/>
                <a:gd name="T52" fmla="*/ 76 w 120"/>
                <a:gd name="T53" fmla="*/ 17 h 347"/>
                <a:gd name="T54" fmla="*/ 76 w 120"/>
                <a:gd name="T55" fmla="*/ 5 h 347"/>
                <a:gd name="T56" fmla="*/ 76 w 120"/>
                <a:gd name="T57" fmla="*/ 0 h 347"/>
                <a:gd name="T58" fmla="*/ 76 w 120"/>
                <a:gd name="T5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" h="347">
                  <a:moveTo>
                    <a:pt x="76" y="0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20" y="345"/>
                  </a:lnTo>
                  <a:lnTo>
                    <a:pt x="120" y="347"/>
                  </a:lnTo>
                  <a:lnTo>
                    <a:pt x="76" y="347"/>
                  </a:lnTo>
                  <a:lnTo>
                    <a:pt x="76" y="345"/>
                  </a:lnTo>
                  <a:lnTo>
                    <a:pt x="76" y="340"/>
                  </a:lnTo>
                  <a:lnTo>
                    <a:pt x="76" y="323"/>
                  </a:lnTo>
                  <a:lnTo>
                    <a:pt x="76" y="298"/>
                  </a:lnTo>
                  <a:lnTo>
                    <a:pt x="76" y="172"/>
                  </a:lnTo>
                  <a:lnTo>
                    <a:pt x="76" y="148"/>
                  </a:lnTo>
                  <a:lnTo>
                    <a:pt x="76" y="132"/>
                  </a:lnTo>
                  <a:lnTo>
                    <a:pt x="76" y="125"/>
                  </a:lnTo>
                  <a:lnTo>
                    <a:pt x="38" y="125"/>
                  </a:lnTo>
                  <a:lnTo>
                    <a:pt x="19" y="125"/>
                  </a:lnTo>
                  <a:lnTo>
                    <a:pt x="7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38" y="85"/>
                  </a:lnTo>
                  <a:lnTo>
                    <a:pt x="55" y="85"/>
                  </a:lnTo>
                  <a:lnTo>
                    <a:pt x="69" y="85"/>
                  </a:lnTo>
                  <a:lnTo>
                    <a:pt x="76" y="85"/>
                  </a:lnTo>
                  <a:lnTo>
                    <a:pt x="76" y="17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59"/>
            <p:cNvSpPr>
              <a:spLocks/>
            </p:cNvSpPr>
            <p:nvPr/>
          </p:nvSpPr>
          <p:spPr bwMode="auto">
            <a:xfrm>
              <a:off x="829834" y="267987"/>
              <a:ext cx="134146" cy="88983"/>
            </a:xfrm>
            <a:custGeom>
              <a:avLst/>
              <a:gdLst>
                <a:gd name="T0" fmla="*/ 300 w 300"/>
                <a:gd name="T1" fmla="*/ 0 h 199"/>
                <a:gd name="T2" fmla="*/ 300 w 300"/>
                <a:gd name="T3" fmla="*/ 38 h 199"/>
                <a:gd name="T4" fmla="*/ 238 w 300"/>
                <a:gd name="T5" fmla="*/ 38 h 199"/>
                <a:gd name="T6" fmla="*/ 196 w 300"/>
                <a:gd name="T7" fmla="*/ 38 h 199"/>
                <a:gd name="T8" fmla="*/ 175 w 300"/>
                <a:gd name="T9" fmla="*/ 58 h 199"/>
                <a:gd name="T10" fmla="*/ 192 w 300"/>
                <a:gd name="T11" fmla="*/ 58 h 199"/>
                <a:gd name="T12" fmla="*/ 227 w 300"/>
                <a:gd name="T13" fmla="*/ 58 h 199"/>
                <a:gd name="T14" fmla="*/ 255 w 300"/>
                <a:gd name="T15" fmla="*/ 58 h 199"/>
                <a:gd name="T16" fmla="*/ 260 w 300"/>
                <a:gd name="T17" fmla="*/ 58 h 199"/>
                <a:gd name="T18" fmla="*/ 264 w 300"/>
                <a:gd name="T19" fmla="*/ 59 h 199"/>
                <a:gd name="T20" fmla="*/ 265 w 300"/>
                <a:gd name="T21" fmla="*/ 136 h 199"/>
                <a:gd name="T22" fmla="*/ 264 w 300"/>
                <a:gd name="T23" fmla="*/ 141 h 199"/>
                <a:gd name="T24" fmla="*/ 257 w 300"/>
                <a:gd name="T25" fmla="*/ 145 h 199"/>
                <a:gd name="T26" fmla="*/ 234 w 300"/>
                <a:gd name="T27" fmla="*/ 145 h 199"/>
                <a:gd name="T28" fmla="*/ 182 w 300"/>
                <a:gd name="T29" fmla="*/ 145 h 199"/>
                <a:gd name="T30" fmla="*/ 124 w 300"/>
                <a:gd name="T31" fmla="*/ 145 h 199"/>
                <a:gd name="T32" fmla="*/ 84 w 300"/>
                <a:gd name="T33" fmla="*/ 145 h 199"/>
                <a:gd name="T34" fmla="*/ 77 w 300"/>
                <a:gd name="T35" fmla="*/ 157 h 199"/>
                <a:gd name="T36" fmla="*/ 77 w 300"/>
                <a:gd name="T37" fmla="*/ 161 h 199"/>
                <a:gd name="T38" fmla="*/ 79 w 300"/>
                <a:gd name="T39" fmla="*/ 162 h 199"/>
                <a:gd name="T40" fmla="*/ 265 w 300"/>
                <a:gd name="T41" fmla="*/ 162 h 199"/>
                <a:gd name="T42" fmla="*/ 264 w 300"/>
                <a:gd name="T43" fmla="*/ 199 h 199"/>
                <a:gd name="T44" fmla="*/ 54 w 300"/>
                <a:gd name="T45" fmla="*/ 197 h 199"/>
                <a:gd name="T46" fmla="*/ 44 w 300"/>
                <a:gd name="T47" fmla="*/ 194 h 199"/>
                <a:gd name="T48" fmla="*/ 35 w 300"/>
                <a:gd name="T49" fmla="*/ 185 h 199"/>
                <a:gd name="T50" fmla="*/ 32 w 300"/>
                <a:gd name="T51" fmla="*/ 173 h 199"/>
                <a:gd name="T52" fmla="*/ 32 w 300"/>
                <a:gd name="T53" fmla="*/ 112 h 199"/>
                <a:gd name="T54" fmla="*/ 220 w 300"/>
                <a:gd name="T55" fmla="*/ 112 h 199"/>
                <a:gd name="T56" fmla="*/ 220 w 300"/>
                <a:gd name="T57" fmla="*/ 106 h 199"/>
                <a:gd name="T58" fmla="*/ 220 w 300"/>
                <a:gd name="T59" fmla="*/ 98 h 199"/>
                <a:gd name="T60" fmla="*/ 220 w 300"/>
                <a:gd name="T61" fmla="*/ 94 h 199"/>
                <a:gd name="T62" fmla="*/ 32 w 300"/>
                <a:gd name="T63" fmla="*/ 93 h 199"/>
                <a:gd name="T64" fmla="*/ 33 w 300"/>
                <a:gd name="T65" fmla="*/ 58 h 199"/>
                <a:gd name="T66" fmla="*/ 51 w 300"/>
                <a:gd name="T67" fmla="*/ 58 h 199"/>
                <a:gd name="T68" fmla="*/ 89 w 300"/>
                <a:gd name="T69" fmla="*/ 58 h 199"/>
                <a:gd name="T70" fmla="*/ 121 w 300"/>
                <a:gd name="T71" fmla="*/ 58 h 199"/>
                <a:gd name="T72" fmla="*/ 126 w 300"/>
                <a:gd name="T73" fmla="*/ 38 h 199"/>
                <a:gd name="T74" fmla="*/ 40 w 300"/>
                <a:gd name="T75" fmla="*/ 38 h 199"/>
                <a:gd name="T76" fmla="*/ 0 w 300"/>
                <a:gd name="T77" fmla="*/ 38 h 199"/>
                <a:gd name="T78" fmla="*/ 0 w 300"/>
                <a:gd name="T79" fmla="*/ 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199">
                  <a:moveTo>
                    <a:pt x="0" y="0"/>
                  </a:moveTo>
                  <a:lnTo>
                    <a:pt x="300" y="0"/>
                  </a:lnTo>
                  <a:lnTo>
                    <a:pt x="300" y="2"/>
                  </a:lnTo>
                  <a:lnTo>
                    <a:pt x="300" y="38"/>
                  </a:lnTo>
                  <a:lnTo>
                    <a:pt x="300" y="38"/>
                  </a:lnTo>
                  <a:lnTo>
                    <a:pt x="238" y="38"/>
                  </a:lnTo>
                  <a:lnTo>
                    <a:pt x="215" y="38"/>
                  </a:lnTo>
                  <a:lnTo>
                    <a:pt x="196" y="38"/>
                  </a:lnTo>
                  <a:lnTo>
                    <a:pt x="175" y="38"/>
                  </a:lnTo>
                  <a:lnTo>
                    <a:pt x="175" y="58"/>
                  </a:lnTo>
                  <a:lnTo>
                    <a:pt x="180" y="58"/>
                  </a:lnTo>
                  <a:lnTo>
                    <a:pt x="192" y="58"/>
                  </a:lnTo>
                  <a:lnTo>
                    <a:pt x="210" y="58"/>
                  </a:lnTo>
                  <a:lnTo>
                    <a:pt x="227" y="58"/>
                  </a:lnTo>
                  <a:lnTo>
                    <a:pt x="243" y="58"/>
                  </a:lnTo>
                  <a:lnTo>
                    <a:pt x="255" y="58"/>
                  </a:lnTo>
                  <a:lnTo>
                    <a:pt x="260" y="58"/>
                  </a:lnTo>
                  <a:lnTo>
                    <a:pt x="260" y="58"/>
                  </a:lnTo>
                  <a:lnTo>
                    <a:pt x="262" y="58"/>
                  </a:lnTo>
                  <a:lnTo>
                    <a:pt x="264" y="59"/>
                  </a:lnTo>
                  <a:lnTo>
                    <a:pt x="265" y="63"/>
                  </a:lnTo>
                  <a:lnTo>
                    <a:pt x="265" y="136"/>
                  </a:lnTo>
                  <a:lnTo>
                    <a:pt x="265" y="138"/>
                  </a:lnTo>
                  <a:lnTo>
                    <a:pt x="264" y="141"/>
                  </a:lnTo>
                  <a:lnTo>
                    <a:pt x="260" y="143"/>
                  </a:lnTo>
                  <a:lnTo>
                    <a:pt x="257" y="145"/>
                  </a:lnTo>
                  <a:lnTo>
                    <a:pt x="250" y="145"/>
                  </a:lnTo>
                  <a:lnTo>
                    <a:pt x="234" y="145"/>
                  </a:lnTo>
                  <a:lnTo>
                    <a:pt x="210" y="145"/>
                  </a:lnTo>
                  <a:lnTo>
                    <a:pt x="182" y="145"/>
                  </a:lnTo>
                  <a:lnTo>
                    <a:pt x="152" y="145"/>
                  </a:lnTo>
                  <a:lnTo>
                    <a:pt x="124" y="145"/>
                  </a:lnTo>
                  <a:lnTo>
                    <a:pt x="100" y="145"/>
                  </a:lnTo>
                  <a:lnTo>
                    <a:pt x="84" y="145"/>
                  </a:lnTo>
                  <a:lnTo>
                    <a:pt x="77" y="145"/>
                  </a:lnTo>
                  <a:lnTo>
                    <a:pt x="77" y="157"/>
                  </a:lnTo>
                  <a:lnTo>
                    <a:pt x="77" y="159"/>
                  </a:lnTo>
                  <a:lnTo>
                    <a:pt x="77" y="161"/>
                  </a:lnTo>
                  <a:lnTo>
                    <a:pt x="77" y="162"/>
                  </a:lnTo>
                  <a:lnTo>
                    <a:pt x="79" y="162"/>
                  </a:lnTo>
                  <a:lnTo>
                    <a:pt x="264" y="162"/>
                  </a:lnTo>
                  <a:lnTo>
                    <a:pt x="265" y="162"/>
                  </a:lnTo>
                  <a:lnTo>
                    <a:pt x="265" y="197"/>
                  </a:lnTo>
                  <a:lnTo>
                    <a:pt x="264" y="199"/>
                  </a:lnTo>
                  <a:lnTo>
                    <a:pt x="61" y="199"/>
                  </a:lnTo>
                  <a:lnTo>
                    <a:pt x="54" y="197"/>
                  </a:lnTo>
                  <a:lnTo>
                    <a:pt x="49" y="197"/>
                  </a:lnTo>
                  <a:lnTo>
                    <a:pt x="44" y="194"/>
                  </a:lnTo>
                  <a:lnTo>
                    <a:pt x="39" y="190"/>
                  </a:lnTo>
                  <a:lnTo>
                    <a:pt x="35" y="185"/>
                  </a:lnTo>
                  <a:lnTo>
                    <a:pt x="33" y="180"/>
                  </a:lnTo>
                  <a:lnTo>
                    <a:pt x="32" y="173"/>
                  </a:lnTo>
                  <a:lnTo>
                    <a:pt x="32" y="166"/>
                  </a:lnTo>
                  <a:lnTo>
                    <a:pt x="32" y="112"/>
                  </a:lnTo>
                  <a:lnTo>
                    <a:pt x="33" y="112"/>
                  </a:lnTo>
                  <a:lnTo>
                    <a:pt x="220" y="112"/>
                  </a:lnTo>
                  <a:lnTo>
                    <a:pt x="220" y="110"/>
                  </a:lnTo>
                  <a:lnTo>
                    <a:pt x="220" y="106"/>
                  </a:lnTo>
                  <a:lnTo>
                    <a:pt x="220" y="103"/>
                  </a:lnTo>
                  <a:lnTo>
                    <a:pt x="220" y="98"/>
                  </a:lnTo>
                  <a:lnTo>
                    <a:pt x="220" y="96"/>
                  </a:lnTo>
                  <a:lnTo>
                    <a:pt x="220" y="94"/>
                  </a:lnTo>
                  <a:lnTo>
                    <a:pt x="33" y="94"/>
                  </a:lnTo>
                  <a:lnTo>
                    <a:pt x="32" y="93"/>
                  </a:lnTo>
                  <a:lnTo>
                    <a:pt x="32" y="58"/>
                  </a:lnTo>
                  <a:lnTo>
                    <a:pt x="33" y="58"/>
                  </a:lnTo>
                  <a:lnTo>
                    <a:pt x="37" y="58"/>
                  </a:lnTo>
                  <a:lnTo>
                    <a:pt x="51" y="58"/>
                  </a:lnTo>
                  <a:lnTo>
                    <a:pt x="68" y="58"/>
                  </a:lnTo>
                  <a:lnTo>
                    <a:pt x="89" y="58"/>
                  </a:lnTo>
                  <a:lnTo>
                    <a:pt x="107" y="58"/>
                  </a:lnTo>
                  <a:lnTo>
                    <a:pt x="121" y="58"/>
                  </a:lnTo>
                  <a:lnTo>
                    <a:pt x="126" y="58"/>
                  </a:lnTo>
                  <a:lnTo>
                    <a:pt x="126" y="38"/>
                  </a:lnTo>
                  <a:lnTo>
                    <a:pt x="63" y="38"/>
                  </a:lnTo>
                  <a:lnTo>
                    <a:pt x="40" y="38"/>
                  </a:lnTo>
                  <a:lnTo>
                    <a:pt x="19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60"/>
            <p:cNvSpPr>
              <a:spLocks/>
            </p:cNvSpPr>
            <p:nvPr/>
          </p:nvSpPr>
          <p:spPr bwMode="auto">
            <a:xfrm>
              <a:off x="682274" y="201808"/>
              <a:ext cx="93008" cy="98821"/>
            </a:xfrm>
            <a:custGeom>
              <a:avLst/>
              <a:gdLst>
                <a:gd name="T0" fmla="*/ 82 w 208"/>
                <a:gd name="T1" fmla="*/ 0 h 221"/>
                <a:gd name="T2" fmla="*/ 126 w 208"/>
                <a:gd name="T3" fmla="*/ 0 h 221"/>
                <a:gd name="T4" fmla="*/ 128 w 208"/>
                <a:gd name="T5" fmla="*/ 0 h 221"/>
                <a:gd name="T6" fmla="*/ 128 w 208"/>
                <a:gd name="T7" fmla="*/ 66 h 221"/>
                <a:gd name="T8" fmla="*/ 129 w 208"/>
                <a:gd name="T9" fmla="*/ 99 h 221"/>
                <a:gd name="T10" fmla="*/ 140 w 208"/>
                <a:gd name="T11" fmla="*/ 127 h 221"/>
                <a:gd name="T12" fmla="*/ 154 w 208"/>
                <a:gd name="T13" fmla="*/ 151 h 221"/>
                <a:gd name="T14" fmla="*/ 180 w 208"/>
                <a:gd name="T15" fmla="*/ 174 h 221"/>
                <a:gd name="T16" fmla="*/ 204 w 208"/>
                <a:gd name="T17" fmla="*/ 188 h 221"/>
                <a:gd name="T18" fmla="*/ 206 w 208"/>
                <a:gd name="T19" fmla="*/ 190 h 221"/>
                <a:gd name="T20" fmla="*/ 208 w 208"/>
                <a:gd name="T21" fmla="*/ 190 h 221"/>
                <a:gd name="T22" fmla="*/ 208 w 208"/>
                <a:gd name="T23" fmla="*/ 190 h 221"/>
                <a:gd name="T24" fmla="*/ 208 w 208"/>
                <a:gd name="T25" fmla="*/ 192 h 221"/>
                <a:gd name="T26" fmla="*/ 208 w 208"/>
                <a:gd name="T27" fmla="*/ 192 h 221"/>
                <a:gd name="T28" fmla="*/ 206 w 208"/>
                <a:gd name="T29" fmla="*/ 193 h 221"/>
                <a:gd name="T30" fmla="*/ 187 w 208"/>
                <a:gd name="T31" fmla="*/ 221 h 221"/>
                <a:gd name="T32" fmla="*/ 185 w 208"/>
                <a:gd name="T33" fmla="*/ 221 h 221"/>
                <a:gd name="T34" fmla="*/ 184 w 208"/>
                <a:gd name="T35" fmla="*/ 221 h 221"/>
                <a:gd name="T36" fmla="*/ 161 w 208"/>
                <a:gd name="T37" fmla="*/ 211 h 221"/>
                <a:gd name="T38" fmla="*/ 138 w 208"/>
                <a:gd name="T39" fmla="*/ 193 h 221"/>
                <a:gd name="T40" fmla="*/ 117 w 208"/>
                <a:gd name="T41" fmla="*/ 172 h 221"/>
                <a:gd name="T42" fmla="*/ 105 w 208"/>
                <a:gd name="T43" fmla="*/ 151 h 221"/>
                <a:gd name="T44" fmla="*/ 91 w 208"/>
                <a:gd name="T45" fmla="*/ 172 h 221"/>
                <a:gd name="T46" fmla="*/ 70 w 208"/>
                <a:gd name="T47" fmla="*/ 193 h 221"/>
                <a:gd name="T48" fmla="*/ 47 w 208"/>
                <a:gd name="T49" fmla="*/ 211 h 221"/>
                <a:gd name="T50" fmla="*/ 25 w 208"/>
                <a:gd name="T51" fmla="*/ 221 h 221"/>
                <a:gd name="T52" fmla="*/ 23 w 208"/>
                <a:gd name="T53" fmla="*/ 221 h 221"/>
                <a:gd name="T54" fmla="*/ 23 w 208"/>
                <a:gd name="T55" fmla="*/ 221 h 221"/>
                <a:gd name="T56" fmla="*/ 2 w 208"/>
                <a:gd name="T57" fmla="*/ 193 h 221"/>
                <a:gd name="T58" fmla="*/ 0 w 208"/>
                <a:gd name="T59" fmla="*/ 192 h 221"/>
                <a:gd name="T60" fmla="*/ 0 w 208"/>
                <a:gd name="T61" fmla="*/ 192 h 221"/>
                <a:gd name="T62" fmla="*/ 0 w 208"/>
                <a:gd name="T63" fmla="*/ 190 h 221"/>
                <a:gd name="T64" fmla="*/ 0 w 208"/>
                <a:gd name="T65" fmla="*/ 190 h 221"/>
                <a:gd name="T66" fmla="*/ 2 w 208"/>
                <a:gd name="T67" fmla="*/ 190 h 221"/>
                <a:gd name="T68" fmla="*/ 4 w 208"/>
                <a:gd name="T69" fmla="*/ 188 h 221"/>
                <a:gd name="T70" fmla="*/ 28 w 208"/>
                <a:gd name="T71" fmla="*/ 174 h 221"/>
                <a:gd name="T72" fmla="*/ 54 w 208"/>
                <a:gd name="T73" fmla="*/ 151 h 221"/>
                <a:gd name="T74" fmla="*/ 70 w 208"/>
                <a:gd name="T75" fmla="*/ 127 h 221"/>
                <a:gd name="T76" fmla="*/ 79 w 208"/>
                <a:gd name="T77" fmla="*/ 99 h 221"/>
                <a:gd name="T78" fmla="*/ 81 w 208"/>
                <a:gd name="T79" fmla="*/ 66 h 221"/>
                <a:gd name="T80" fmla="*/ 81 w 208"/>
                <a:gd name="T81" fmla="*/ 0 h 221"/>
                <a:gd name="T82" fmla="*/ 82 w 208"/>
                <a:gd name="T8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221">
                  <a:moveTo>
                    <a:pt x="82" y="0"/>
                  </a:moveTo>
                  <a:lnTo>
                    <a:pt x="126" y="0"/>
                  </a:lnTo>
                  <a:lnTo>
                    <a:pt x="128" y="0"/>
                  </a:lnTo>
                  <a:lnTo>
                    <a:pt x="128" y="66"/>
                  </a:lnTo>
                  <a:lnTo>
                    <a:pt x="129" y="99"/>
                  </a:lnTo>
                  <a:lnTo>
                    <a:pt x="140" y="127"/>
                  </a:lnTo>
                  <a:lnTo>
                    <a:pt x="154" y="151"/>
                  </a:lnTo>
                  <a:lnTo>
                    <a:pt x="180" y="174"/>
                  </a:lnTo>
                  <a:lnTo>
                    <a:pt x="204" y="188"/>
                  </a:lnTo>
                  <a:lnTo>
                    <a:pt x="206" y="190"/>
                  </a:lnTo>
                  <a:lnTo>
                    <a:pt x="208" y="190"/>
                  </a:lnTo>
                  <a:lnTo>
                    <a:pt x="208" y="190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3"/>
                  </a:lnTo>
                  <a:lnTo>
                    <a:pt x="187" y="221"/>
                  </a:lnTo>
                  <a:lnTo>
                    <a:pt x="185" y="221"/>
                  </a:lnTo>
                  <a:lnTo>
                    <a:pt x="184" y="221"/>
                  </a:lnTo>
                  <a:lnTo>
                    <a:pt x="161" y="211"/>
                  </a:lnTo>
                  <a:lnTo>
                    <a:pt x="138" y="193"/>
                  </a:lnTo>
                  <a:lnTo>
                    <a:pt x="117" y="172"/>
                  </a:lnTo>
                  <a:lnTo>
                    <a:pt x="105" y="151"/>
                  </a:lnTo>
                  <a:lnTo>
                    <a:pt x="91" y="172"/>
                  </a:lnTo>
                  <a:lnTo>
                    <a:pt x="70" y="193"/>
                  </a:lnTo>
                  <a:lnTo>
                    <a:pt x="47" y="211"/>
                  </a:lnTo>
                  <a:lnTo>
                    <a:pt x="25" y="221"/>
                  </a:lnTo>
                  <a:lnTo>
                    <a:pt x="23" y="221"/>
                  </a:lnTo>
                  <a:lnTo>
                    <a:pt x="23" y="221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2" y="190"/>
                  </a:lnTo>
                  <a:lnTo>
                    <a:pt x="4" y="188"/>
                  </a:lnTo>
                  <a:lnTo>
                    <a:pt x="28" y="174"/>
                  </a:lnTo>
                  <a:lnTo>
                    <a:pt x="54" y="151"/>
                  </a:lnTo>
                  <a:lnTo>
                    <a:pt x="70" y="127"/>
                  </a:lnTo>
                  <a:lnTo>
                    <a:pt x="79" y="99"/>
                  </a:lnTo>
                  <a:lnTo>
                    <a:pt x="81" y="66"/>
                  </a:lnTo>
                  <a:lnTo>
                    <a:pt x="81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61"/>
            <p:cNvSpPr>
              <a:spLocks/>
            </p:cNvSpPr>
            <p:nvPr/>
          </p:nvSpPr>
          <p:spPr bwMode="auto">
            <a:xfrm>
              <a:off x="1580603" y="201808"/>
              <a:ext cx="121178" cy="155162"/>
            </a:xfrm>
            <a:custGeom>
              <a:avLst/>
              <a:gdLst>
                <a:gd name="T0" fmla="*/ 205 w 271"/>
                <a:gd name="T1" fmla="*/ 0 h 347"/>
                <a:gd name="T2" fmla="*/ 206 w 271"/>
                <a:gd name="T3" fmla="*/ 0 h 347"/>
                <a:gd name="T4" fmla="*/ 206 w 271"/>
                <a:gd name="T5" fmla="*/ 22 h 347"/>
                <a:gd name="T6" fmla="*/ 206 w 271"/>
                <a:gd name="T7" fmla="*/ 66 h 347"/>
                <a:gd name="T8" fmla="*/ 206 w 271"/>
                <a:gd name="T9" fmla="*/ 104 h 347"/>
                <a:gd name="T10" fmla="*/ 229 w 271"/>
                <a:gd name="T11" fmla="*/ 111 h 347"/>
                <a:gd name="T12" fmla="*/ 229 w 271"/>
                <a:gd name="T13" fmla="*/ 89 h 347"/>
                <a:gd name="T14" fmla="*/ 229 w 271"/>
                <a:gd name="T15" fmla="*/ 43 h 347"/>
                <a:gd name="T16" fmla="*/ 231 w 271"/>
                <a:gd name="T17" fmla="*/ 0 h 347"/>
                <a:gd name="T18" fmla="*/ 271 w 271"/>
                <a:gd name="T19" fmla="*/ 0 h 347"/>
                <a:gd name="T20" fmla="*/ 271 w 271"/>
                <a:gd name="T21" fmla="*/ 345 h 347"/>
                <a:gd name="T22" fmla="*/ 271 w 271"/>
                <a:gd name="T23" fmla="*/ 347 h 347"/>
                <a:gd name="T24" fmla="*/ 229 w 271"/>
                <a:gd name="T25" fmla="*/ 345 h 347"/>
                <a:gd name="T26" fmla="*/ 229 w 271"/>
                <a:gd name="T27" fmla="*/ 324 h 347"/>
                <a:gd name="T28" fmla="*/ 229 w 271"/>
                <a:gd name="T29" fmla="*/ 277 h 347"/>
                <a:gd name="T30" fmla="*/ 229 w 271"/>
                <a:gd name="T31" fmla="*/ 218 h 347"/>
                <a:gd name="T32" fmla="*/ 229 w 271"/>
                <a:gd name="T33" fmla="*/ 169 h 347"/>
                <a:gd name="T34" fmla="*/ 229 w 271"/>
                <a:gd name="T35" fmla="*/ 148 h 347"/>
                <a:gd name="T36" fmla="*/ 224 w 271"/>
                <a:gd name="T37" fmla="*/ 148 h 347"/>
                <a:gd name="T38" fmla="*/ 211 w 271"/>
                <a:gd name="T39" fmla="*/ 148 h 347"/>
                <a:gd name="T40" fmla="*/ 206 w 271"/>
                <a:gd name="T41" fmla="*/ 148 h 347"/>
                <a:gd name="T42" fmla="*/ 206 w 271"/>
                <a:gd name="T43" fmla="*/ 169 h 347"/>
                <a:gd name="T44" fmla="*/ 206 w 271"/>
                <a:gd name="T45" fmla="*/ 218 h 347"/>
                <a:gd name="T46" fmla="*/ 206 w 271"/>
                <a:gd name="T47" fmla="*/ 277 h 347"/>
                <a:gd name="T48" fmla="*/ 206 w 271"/>
                <a:gd name="T49" fmla="*/ 326 h 347"/>
                <a:gd name="T50" fmla="*/ 206 w 271"/>
                <a:gd name="T51" fmla="*/ 345 h 347"/>
                <a:gd name="T52" fmla="*/ 205 w 271"/>
                <a:gd name="T53" fmla="*/ 347 h 347"/>
                <a:gd name="T54" fmla="*/ 164 w 271"/>
                <a:gd name="T55" fmla="*/ 345 h 347"/>
                <a:gd name="T56" fmla="*/ 147 w 271"/>
                <a:gd name="T57" fmla="*/ 260 h 347"/>
                <a:gd name="T58" fmla="*/ 115 w 271"/>
                <a:gd name="T59" fmla="*/ 260 h 347"/>
                <a:gd name="T60" fmla="*/ 44 w 271"/>
                <a:gd name="T61" fmla="*/ 260 h 347"/>
                <a:gd name="T62" fmla="*/ 11 w 271"/>
                <a:gd name="T63" fmla="*/ 248 h 347"/>
                <a:gd name="T64" fmla="*/ 0 w 271"/>
                <a:gd name="T65" fmla="*/ 211 h 347"/>
                <a:gd name="T66" fmla="*/ 2 w 271"/>
                <a:gd name="T67" fmla="*/ 27 h 347"/>
                <a:gd name="T68" fmla="*/ 133 w 271"/>
                <a:gd name="T69" fmla="*/ 29 h 347"/>
                <a:gd name="T70" fmla="*/ 133 w 271"/>
                <a:gd name="T71" fmla="*/ 66 h 347"/>
                <a:gd name="T72" fmla="*/ 63 w 271"/>
                <a:gd name="T73" fmla="*/ 66 h 347"/>
                <a:gd name="T74" fmla="*/ 46 w 271"/>
                <a:gd name="T75" fmla="*/ 66 h 347"/>
                <a:gd name="T76" fmla="*/ 46 w 271"/>
                <a:gd name="T77" fmla="*/ 209 h 347"/>
                <a:gd name="T78" fmla="*/ 46 w 271"/>
                <a:gd name="T79" fmla="*/ 218 h 347"/>
                <a:gd name="T80" fmla="*/ 49 w 271"/>
                <a:gd name="T81" fmla="*/ 221 h 347"/>
                <a:gd name="T82" fmla="*/ 164 w 271"/>
                <a:gd name="T83" fmla="*/ 221 h 347"/>
                <a:gd name="T84" fmla="*/ 164 w 271"/>
                <a:gd name="T8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1" h="347">
                  <a:moveTo>
                    <a:pt x="164" y="0"/>
                  </a:moveTo>
                  <a:lnTo>
                    <a:pt x="20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6"/>
                  </a:lnTo>
                  <a:lnTo>
                    <a:pt x="206" y="22"/>
                  </a:lnTo>
                  <a:lnTo>
                    <a:pt x="206" y="43"/>
                  </a:lnTo>
                  <a:lnTo>
                    <a:pt x="206" y="66"/>
                  </a:lnTo>
                  <a:lnTo>
                    <a:pt x="206" y="89"/>
                  </a:lnTo>
                  <a:lnTo>
                    <a:pt x="206" y="104"/>
                  </a:lnTo>
                  <a:lnTo>
                    <a:pt x="206" y="111"/>
                  </a:lnTo>
                  <a:lnTo>
                    <a:pt x="229" y="111"/>
                  </a:lnTo>
                  <a:lnTo>
                    <a:pt x="229" y="104"/>
                  </a:lnTo>
                  <a:lnTo>
                    <a:pt x="229" y="89"/>
                  </a:lnTo>
                  <a:lnTo>
                    <a:pt x="229" y="66"/>
                  </a:lnTo>
                  <a:lnTo>
                    <a:pt x="229" y="43"/>
                  </a:lnTo>
                  <a:lnTo>
                    <a:pt x="229" y="0"/>
                  </a:lnTo>
                  <a:lnTo>
                    <a:pt x="23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0"/>
                  </a:lnTo>
                  <a:lnTo>
                    <a:pt x="271" y="345"/>
                  </a:lnTo>
                  <a:lnTo>
                    <a:pt x="271" y="345"/>
                  </a:lnTo>
                  <a:lnTo>
                    <a:pt x="271" y="347"/>
                  </a:lnTo>
                  <a:lnTo>
                    <a:pt x="229" y="345"/>
                  </a:lnTo>
                  <a:lnTo>
                    <a:pt x="229" y="345"/>
                  </a:lnTo>
                  <a:lnTo>
                    <a:pt x="229" y="340"/>
                  </a:lnTo>
                  <a:lnTo>
                    <a:pt x="229" y="324"/>
                  </a:lnTo>
                  <a:lnTo>
                    <a:pt x="229" y="303"/>
                  </a:lnTo>
                  <a:lnTo>
                    <a:pt x="229" y="277"/>
                  </a:lnTo>
                  <a:lnTo>
                    <a:pt x="229" y="248"/>
                  </a:lnTo>
                  <a:lnTo>
                    <a:pt x="229" y="218"/>
                  </a:lnTo>
                  <a:lnTo>
                    <a:pt x="229" y="192"/>
                  </a:lnTo>
                  <a:lnTo>
                    <a:pt x="229" y="169"/>
                  </a:lnTo>
                  <a:lnTo>
                    <a:pt x="229" y="155"/>
                  </a:lnTo>
                  <a:lnTo>
                    <a:pt x="229" y="148"/>
                  </a:lnTo>
                  <a:lnTo>
                    <a:pt x="227" y="148"/>
                  </a:lnTo>
                  <a:lnTo>
                    <a:pt x="224" y="148"/>
                  </a:lnTo>
                  <a:lnTo>
                    <a:pt x="218" y="148"/>
                  </a:lnTo>
                  <a:lnTo>
                    <a:pt x="211" y="148"/>
                  </a:lnTo>
                  <a:lnTo>
                    <a:pt x="208" y="148"/>
                  </a:lnTo>
                  <a:lnTo>
                    <a:pt x="206" y="148"/>
                  </a:lnTo>
                  <a:lnTo>
                    <a:pt x="206" y="155"/>
                  </a:lnTo>
                  <a:lnTo>
                    <a:pt x="206" y="169"/>
                  </a:lnTo>
                  <a:lnTo>
                    <a:pt x="206" y="192"/>
                  </a:lnTo>
                  <a:lnTo>
                    <a:pt x="206" y="218"/>
                  </a:lnTo>
                  <a:lnTo>
                    <a:pt x="206" y="248"/>
                  </a:lnTo>
                  <a:lnTo>
                    <a:pt x="206" y="277"/>
                  </a:lnTo>
                  <a:lnTo>
                    <a:pt x="206" y="303"/>
                  </a:lnTo>
                  <a:lnTo>
                    <a:pt x="206" y="326"/>
                  </a:lnTo>
                  <a:lnTo>
                    <a:pt x="206" y="340"/>
                  </a:lnTo>
                  <a:lnTo>
                    <a:pt x="206" y="345"/>
                  </a:lnTo>
                  <a:lnTo>
                    <a:pt x="206" y="345"/>
                  </a:lnTo>
                  <a:lnTo>
                    <a:pt x="205" y="347"/>
                  </a:lnTo>
                  <a:lnTo>
                    <a:pt x="164" y="345"/>
                  </a:lnTo>
                  <a:lnTo>
                    <a:pt x="164" y="345"/>
                  </a:lnTo>
                  <a:lnTo>
                    <a:pt x="164" y="260"/>
                  </a:lnTo>
                  <a:lnTo>
                    <a:pt x="147" y="260"/>
                  </a:lnTo>
                  <a:lnTo>
                    <a:pt x="129" y="260"/>
                  </a:lnTo>
                  <a:lnTo>
                    <a:pt x="115" y="260"/>
                  </a:lnTo>
                  <a:lnTo>
                    <a:pt x="110" y="260"/>
                  </a:lnTo>
                  <a:lnTo>
                    <a:pt x="44" y="260"/>
                  </a:lnTo>
                  <a:lnTo>
                    <a:pt x="25" y="256"/>
                  </a:lnTo>
                  <a:lnTo>
                    <a:pt x="11" y="248"/>
                  </a:lnTo>
                  <a:lnTo>
                    <a:pt x="4" y="232"/>
                  </a:lnTo>
                  <a:lnTo>
                    <a:pt x="0" y="211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133" y="27"/>
                  </a:lnTo>
                  <a:lnTo>
                    <a:pt x="133" y="29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81" y="66"/>
                  </a:lnTo>
                  <a:lnTo>
                    <a:pt x="63" y="66"/>
                  </a:lnTo>
                  <a:lnTo>
                    <a:pt x="51" y="66"/>
                  </a:lnTo>
                  <a:lnTo>
                    <a:pt x="46" y="66"/>
                  </a:lnTo>
                  <a:lnTo>
                    <a:pt x="46" y="192"/>
                  </a:lnTo>
                  <a:lnTo>
                    <a:pt x="46" y="209"/>
                  </a:lnTo>
                  <a:lnTo>
                    <a:pt x="46" y="216"/>
                  </a:lnTo>
                  <a:lnTo>
                    <a:pt x="46" y="218"/>
                  </a:lnTo>
                  <a:lnTo>
                    <a:pt x="47" y="220"/>
                  </a:lnTo>
                  <a:lnTo>
                    <a:pt x="49" y="221"/>
                  </a:lnTo>
                  <a:lnTo>
                    <a:pt x="51" y="221"/>
                  </a:lnTo>
                  <a:lnTo>
                    <a:pt x="164" y="221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62"/>
            <p:cNvSpPr>
              <a:spLocks/>
            </p:cNvSpPr>
            <p:nvPr/>
          </p:nvSpPr>
          <p:spPr bwMode="auto">
            <a:xfrm>
              <a:off x="1889585" y="213882"/>
              <a:ext cx="106422" cy="98821"/>
            </a:xfrm>
            <a:custGeom>
              <a:avLst/>
              <a:gdLst>
                <a:gd name="T0" fmla="*/ 0 w 238"/>
                <a:gd name="T1" fmla="*/ 0 h 221"/>
                <a:gd name="T2" fmla="*/ 233 w 238"/>
                <a:gd name="T3" fmla="*/ 0 h 221"/>
                <a:gd name="T4" fmla="*/ 233 w 238"/>
                <a:gd name="T5" fmla="*/ 0 h 221"/>
                <a:gd name="T6" fmla="*/ 234 w 238"/>
                <a:gd name="T7" fmla="*/ 2 h 221"/>
                <a:gd name="T8" fmla="*/ 236 w 238"/>
                <a:gd name="T9" fmla="*/ 4 h 221"/>
                <a:gd name="T10" fmla="*/ 238 w 238"/>
                <a:gd name="T11" fmla="*/ 6 h 221"/>
                <a:gd name="T12" fmla="*/ 238 w 238"/>
                <a:gd name="T13" fmla="*/ 219 h 221"/>
                <a:gd name="T14" fmla="*/ 236 w 238"/>
                <a:gd name="T15" fmla="*/ 221 h 221"/>
                <a:gd name="T16" fmla="*/ 192 w 238"/>
                <a:gd name="T17" fmla="*/ 221 h 221"/>
                <a:gd name="T18" fmla="*/ 192 w 238"/>
                <a:gd name="T19" fmla="*/ 219 h 221"/>
                <a:gd name="T20" fmla="*/ 192 w 238"/>
                <a:gd name="T21" fmla="*/ 44 h 221"/>
                <a:gd name="T22" fmla="*/ 192 w 238"/>
                <a:gd name="T23" fmla="*/ 42 h 221"/>
                <a:gd name="T24" fmla="*/ 191 w 238"/>
                <a:gd name="T25" fmla="*/ 41 h 221"/>
                <a:gd name="T26" fmla="*/ 189 w 238"/>
                <a:gd name="T27" fmla="*/ 39 h 221"/>
                <a:gd name="T28" fmla="*/ 187 w 238"/>
                <a:gd name="T29" fmla="*/ 39 h 221"/>
                <a:gd name="T30" fmla="*/ 0 w 238"/>
                <a:gd name="T31" fmla="*/ 39 h 221"/>
                <a:gd name="T32" fmla="*/ 0 w 238"/>
                <a:gd name="T33" fmla="*/ 39 h 221"/>
                <a:gd name="T34" fmla="*/ 0 w 238"/>
                <a:gd name="T35" fmla="*/ 2 h 221"/>
                <a:gd name="T36" fmla="*/ 0 w 238"/>
                <a:gd name="T3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1">
                  <a:moveTo>
                    <a:pt x="0" y="0"/>
                  </a:moveTo>
                  <a:lnTo>
                    <a:pt x="233" y="0"/>
                  </a:lnTo>
                  <a:lnTo>
                    <a:pt x="233" y="0"/>
                  </a:lnTo>
                  <a:lnTo>
                    <a:pt x="234" y="2"/>
                  </a:lnTo>
                  <a:lnTo>
                    <a:pt x="236" y="4"/>
                  </a:lnTo>
                  <a:lnTo>
                    <a:pt x="238" y="6"/>
                  </a:lnTo>
                  <a:lnTo>
                    <a:pt x="238" y="219"/>
                  </a:lnTo>
                  <a:lnTo>
                    <a:pt x="236" y="221"/>
                  </a:lnTo>
                  <a:lnTo>
                    <a:pt x="192" y="221"/>
                  </a:lnTo>
                  <a:lnTo>
                    <a:pt x="192" y="219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1" y="41"/>
                  </a:lnTo>
                  <a:lnTo>
                    <a:pt x="189" y="39"/>
                  </a:lnTo>
                  <a:lnTo>
                    <a:pt x="187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3"/>
            <p:cNvSpPr>
              <a:spLocks/>
            </p:cNvSpPr>
            <p:nvPr/>
          </p:nvSpPr>
          <p:spPr bwMode="auto">
            <a:xfrm>
              <a:off x="1872593" y="266198"/>
              <a:ext cx="136829" cy="77357"/>
            </a:xfrm>
            <a:custGeom>
              <a:avLst/>
              <a:gdLst>
                <a:gd name="T0" fmla="*/ 77 w 306"/>
                <a:gd name="T1" fmla="*/ 0 h 173"/>
                <a:gd name="T2" fmla="*/ 119 w 306"/>
                <a:gd name="T3" fmla="*/ 0 h 173"/>
                <a:gd name="T4" fmla="*/ 119 w 306"/>
                <a:gd name="T5" fmla="*/ 0 h 173"/>
                <a:gd name="T6" fmla="*/ 119 w 306"/>
                <a:gd name="T7" fmla="*/ 114 h 173"/>
                <a:gd name="T8" fmla="*/ 119 w 306"/>
                <a:gd name="T9" fmla="*/ 130 h 173"/>
                <a:gd name="T10" fmla="*/ 119 w 306"/>
                <a:gd name="T11" fmla="*/ 135 h 173"/>
                <a:gd name="T12" fmla="*/ 148 w 306"/>
                <a:gd name="T13" fmla="*/ 135 h 173"/>
                <a:gd name="T14" fmla="*/ 148 w 306"/>
                <a:gd name="T15" fmla="*/ 0 h 173"/>
                <a:gd name="T16" fmla="*/ 148 w 306"/>
                <a:gd name="T17" fmla="*/ 0 h 173"/>
                <a:gd name="T18" fmla="*/ 190 w 306"/>
                <a:gd name="T19" fmla="*/ 0 h 173"/>
                <a:gd name="T20" fmla="*/ 192 w 306"/>
                <a:gd name="T21" fmla="*/ 0 h 173"/>
                <a:gd name="T22" fmla="*/ 192 w 306"/>
                <a:gd name="T23" fmla="*/ 114 h 173"/>
                <a:gd name="T24" fmla="*/ 192 w 306"/>
                <a:gd name="T25" fmla="*/ 130 h 173"/>
                <a:gd name="T26" fmla="*/ 192 w 306"/>
                <a:gd name="T27" fmla="*/ 135 h 173"/>
                <a:gd name="T28" fmla="*/ 283 w 306"/>
                <a:gd name="T29" fmla="*/ 135 h 173"/>
                <a:gd name="T30" fmla="*/ 299 w 306"/>
                <a:gd name="T31" fmla="*/ 135 h 173"/>
                <a:gd name="T32" fmla="*/ 306 w 306"/>
                <a:gd name="T33" fmla="*/ 135 h 173"/>
                <a:gd name="T34" fmla="*/ 306 w 306"/>
                <a:gd name="T35" fmla="*/ 135 h 173"/>
                <a:gd name="T36" fmla="*/ 306 w 306"/>
                <a:gd name="T37" fmla="*/ 137 h 173"/>
                <a:gd name="T38" fmla="*/ 306 w 306"/>
                <a:gd name="T39" fmla="*/ 173 h 173"/>
                <a:gd name="T40" fmla="*/ 306 w 306"/>
                <a:gd name="T41" fmla="*/ 173 h 173"/>
                <a:gd name="T42" fmla="*/ 0 w 306"/>
                <a:gd name="T43" fmla="*/ 173 h 173"/>
                <a:gd name="T44" fmla="*/ 0 w 306"/>
                <a:gd name="T45" fmla="*/ 173 h 173"/>
                <a:gd name="T46" fmla="*/ 0 w 306"/>
                <a:gd name="T47" fmla="*/ 137 h 173"/>
                <a:gd name="T48" fmla="*/ 0 w 306"/>
                <a:gd name="T49" fmla="*/ 135 h 173"/>
                <a:gd name="T50" fmla="*/ 75 w 306"/>
                <a:gd name="T51" fmla="*/ 135 h 173"/>
                <a:gd name="T52" fmla="*/ 75 w 306"/>
                <a:gd name="T53" fmla="*/ 130 h 173"/>
                <a:gd name="T54" fmla="*/ 75 w 306"/>
                <a:gd name="T55" fmla="*/ 114 h 173"/>
                <a:gd name="T56" fmla="*/ 75 w 306"/>
                <a:gd name="T57" fmla="*/ 91 h 173"/>
                <a:gd name="T58" fmla="*/ 75 w 306"/>
                <a:gd name="T59" fmla="*/ 0 h 173"/>
                <a:gd name="T60" fmla="*/ 77 w 306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173">
                  <a:moveTo>
                    <a:pt x="77" y="0"/>
                  </a:moveTo>
                  <a:lnTo>
                    <a:pt x="119" y="0"/>
                  </a:lnTo>
                  <a:lnTo>
                    <a:pt x="119" y="0"/>
                  </a:lnTo>
                  <a:lnTo>
                    <a:pt x="119" y="114"/>
                  </a:lnTo>
                  <a:lnTo>
                    <a:pt x="119" y="130"/>
                  </a:lnTo>
                  <a:lnTo>
                    <a:pt x="119" y="135"/>
                  </a:lnTo>
                  <a:lnTo>
                    <a:pt x="148" y="135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114"/>
                  </a:lnTo>
                  <a:lnTo>
                    <a:pt x="192" y="130"/>
                  </a:lnTo>
                  <a:lnTo>
                    <a:pt x="192" y="135"/>
                  </a:lnTo>
                  <a:lnTo>
                    <a:pt x="283" y="135"/>
                  </a:lnTo>
                  <a:lnTo>
                    <a:pt x="299" y="135"/>
                  </a:lnTo>
                  <a:lnTo>
                    <a:pt x="306" y="135"/>
                  </a:lnTo>
                  <a:lnTo>
                    <a:pt x="306" y="135"/>
                  </a:lnTo>
                  <a:lnTo>
                    <a:pt x="306" y="137"/>
                  </a:lnTo>
                  <a:lnTo>
                    <a:pt x="306" y="173"/>
                  </a:lnTo>
                  <a:lnTo>
                    <a:pt x="306" y="173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75" y="135"/>
                  </a:lnTo>
                  <a:lnTo>
                    <a:pt x="75" y="130"/>
                  </a:lnTo>
                  <a:lnTo>
                    <a:pt x="75" y="114"/>
                  </a:lnTo>
                  <a:lnTo>
                    <a:pt x="75" y="91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64"/>
            <p:cNvSpPr>
              <a:spLocks/>
            </p:cNvSpPr>
            <p:nvPr/>
          </p:nvSpPr>
          <p:spPr bwMode="auto">
            <a:xfrm>
              <a:off x="1425441" y="268881"/>
              <a:ext cx="135040" cy="88089"/>
            </a:xfrm>
            <a:custGeom>
              <a:avLst/>
              <a:gdLst>
                <a:gd name="T0" fmla="*/ 302 w 302"/>
                <a:gd name="T1" fmla="*/ 0 h 197"/>
                <a:gd name="T2" fmla="*/ 302 w 302"/>
                <a:gd name="T3" fmla="*/ 36 h 197"/>
                <a:gd name="T4" fmla="*/ 302 w 302"/>
                <a:gd name="T5" fmla="*/ 36 h 197"/>
                <a:gd name="T6" fmla="*/ 283 w 302"/>
                <a:gd name="T7" fmla="*/ 36 h 197"/>
                <a:gd name="T8" fmla="*/ 239 w 302"/>
                <a:gd name="T9" fmla="*/ 36 h 197"/>
                <a:gd name="T10" fmla="*/ 195 w 302"/>
                <a:gd name="T11" fmla="*/ 36 h 197"/>
                <a:gd name="T12" fmla="*/ 176 w 302"/>
                <a:gd name="T13" fmla="*/ 36 h 197"/>
                <a:gd name="T14" fmla="*/ 181 w 302"/>
                <a:gd name="T15" fmla="*/ 56 h 197"/>
                <a:gd name="T16" fmla="*/ 209 w 302"/>
                <a:gd name="T17" fmla="*/ 56 h 197"/>
                <a:gd name="T18" fmla="*/ 244 w 302"/>
                <a:gd name="T19" fmla="*/ 56 h 197"/>
                <a:gd name="T20" fmla="*/ 262 w 302"/>
                <a:gd name="T21" fmla="*/ 56 h 197"/>
                <a:gd name="T22" fmla="*/ 265 w 302"/>
                <a:gd name="T23" fmla="*/ 59 h 197"/>
                <a:gd name="T24" fmla="*/ 267 w 302"/>
                <a:gd name="T25" fmla="*/ 134 h 197"/>
                <a:gd name="T26" fmla="*/ 265 w 302"/>
                <a:gd name="T27" fmla="*/ 141 h 197"/>
                <a:gd name="T28" fmla="*/ 258 w 302"/>
                <a:gd name="T29" fmla="*/ 143 h 197"/>
                <a:gd name="T30" fmla="*/ 78 w 302"/>
                <a:gd name="T31" fmla="*/ 157 h 197"/>
                <a:gd name="T32" fmla="*/ 80 w 302"/>
                <a:gd name="T33" fmla="*/ 159 h 197"/>
                <a:gd name="T34" fmla="*/ 267 w 302"/>
                <a:gd name="T35" fmla="*/ 160 h 197"/>
                <a:gd name="T36" fmla="*/ 265 w 302"/>
                <a:gd name="T37" fmla="*/ 197 h 197"/>
                <a:gd name="T38" fmla="*/ 54 w 302"/>
                <a:gd name="T39" fmla="*/ 195 h 197"/>
                <a:gd name="T40" fmla="*/ 42 w 302"/>
                <a:gd name="T41" fmla="*/ 190 h 197"/>
                <a:gd name="T42" fmla="*/ 35 w 302"/>
                <a:gd name="T43" fmla="*/ 181 h 197"/>
                <a:gd name="T44" fmla="*/ 33 w 302"/>
                <a:gd name="T45" fmla="*/ 169 h 197"/>
                <a:gd name="T46" fmla="*/ 33 w 302"/>
                <a:gd name="T47" fmla="*/ 110 h 197"/>
                <a:gd name="T48" fmla="*/ 33 w 302"/>
                <a:gd name="T49" fmla="*/ 110 h 197"/>
                <a:gd name="T50" fmla="*/ 222 w 302"/>
                <a:gd name="T51" fmla="*/ 108 h 197"/>
                <a:gd name="T52" fmla="*/ 222 w 302"/>
                <a:gd name="T53" fmla="*/ 101 h 197"/>
                <a:gd name="T54" fmla="*/ 222 w 302"/>
                <a:gd name="T55" fmla="*/ 92 h 197"/>
                <a:gd name="T56" fmla="*/ 143 w 302"/>
                <a:gd name="T57" fmla="*/ 91 h 197"/>
                <a:gd name="T58" fmla="*/ 82 w 302"/>
                <a:gd name="T59" fmla="*/ 91 h 197"/>
                <a:gd name="T60" fmla="*/ 33 w 302"/>
                <a:gd name="T61" fmla="*/ 91 h 197"/>
                <a:gd name="T62" fmla="*/ 33 w 302"/>
                <a:gd name="T63" fmla="*/ 56 h 197"/>
                <a:gd name="T64" fmla="*/ 38 w 302"/>
                <a:gd name="T65" fmla="*/ 56 h 197"/>
                <a:gd name="T66" fmla="*/ 70 w 302"/>
                <a:gd name="T67" fmla="*/ 56 h 197"/>
                <a:gd name="T68" fmla="*/ 108 w 302"/>
                <a:gd name="T69" fmla="*/ 56 h 197"/>
                <a:gd name="T70" fmla="*/ 127 w 302"/>
                <a:gd name="T71" fmla="*/ 56 h 197"/>
                <a:gd name="T72" fmla="*/ 65 w 302"/>
                <a:gd name="T73" fmla="*/ 36 h 197"/>
                <a:gd name="T74" fmla="*/ 21 w 302"/>
                <a:gd name="T75" fmla="*/ 36 h 197"/>
                <a:gd name="T76" fmla="*/ 0 w 302"/>
                <a:gd name="T77" fmla="*/ 36 h 197"/>
                <a:gd name="T78" fmla="*/ 2 w 302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197">
                  <a:moveTo>
                    <a:pt x="2" y="0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302" y="36"/>
                  </a:lnTo>
                  <a:lnTo>
                    <a:pt x="297" y="36"/>
                  </a:lnTo>
                  <a:lnTo>
                    <a:pt x="283" y="36"/>
                  </a:lnTo>
                  <a:lnTo>
                    <a:pt x="262" y="36"/>
                  </a:lnTo>
                  <a:lnTo>
                    <a:pt x="239" y="36"/>
                  </a:lnTo>
                  <a:lnTo>
                    <a:pt x="216" y="36"/>
                  </a:lnTo>
                  <a:lnTo>
                    <a:pt x="195" y="36"/>
                  </a:lnTo>
                  <a:lnTo>
                    <a:pt x="181" y="36"/>
                  </a:lnTo>
                  <a:lnTo>
                    <a:pt x="176" y="36"/>
                  </a:lnTo>
                  <a:lnTo>
                    <a:pt x="176" y="56"/>
                  </a:lnTo>
                  <a:lnTo>
                    <a:pt x="181" y="56"/>
                  </a:lnTo>
                  <a:lnTo>
                    <a:pt x="194" y="56"/>
                  </a:lnTo>
                  <a:lnTo>
                    <a:pt x="209" y="56"/>
                  </a:lnTo>
                  <a:lnTo>
                    <a:pt x="229" y="56"/>
                  </a:lnTo>
                  <a:lnTo>
                    <a:pt x="244" y="56"/>
                  </a:lnTo>
                  <a:lnTo>
                    <a:pt x="257" y="56"/>
                  </a:lnTo>
                  <a:lnTo>
                    <a:pt x="262" y="56"/>
                  </a:lnTo>
                  <a:lnTo>
                    <a:pt x="264" y="56"/>
                  </a:lnTo>
                  <a:lnTo>
                    <a:pt x="265" y="59"/>
                  </a:lnTo>
                  <a:lnTo>
                    <a:pt x="267" y="61"/>
                  </a:lnTo>
                  <a:lnTo>
                    <a:pt x="267" y="134"/>
                  </a:lnTo>
                  <a:lnTo>
                    <a:pt x="265" y="138"/>
                  </a:lnTo>
                  <a:lnTo>
                    <a:pt x="265" y="141"/>
                  </a:lnTo>
                  <a:lnTo>
                    <a:pt x="262" y="143"/>
                  </a:lnTo>
                  <a:lnTo>
                    <a:pt x="258" y="143"/>
                  </a:lnTo>
                  <a:lnTo>
                    <a:pt x="78" y="143"/>
                  </a:lnTo>
                  <a:lnTo>
                    <a:pt x="78" y="157"/>
                  </a:lnTo>
                  <a:lnTo>
                    <a:pt x="78" y="159"/>
                  </a:lnTo>
                  <a:lnTo>
                    <a:pt x="80" y="159"/>
                  </a:lnTo>
                  <a:lnTo>
                    <a:pt x="265" y="159"/>
                  </a:lnTo>
                  <a:lnTo>
                    <a:pt x="267" y="160"/>
                  </a:lnTo>
                  <a:lnTo>
                    <a:pt x="267" y="195"/>
                  </a:lnTo>
                  <a:lnTo>
                    <a:pt x="265" y="197"/>
                  </a:lnTo>
                  <a:lnTo>
                    <a:pt x="63" y="197"/>
                  </a:lnTo>
                  <a:lnTo>
                    <a:pt x="54" y="195"/>
                  </a:lnTo>
                  <a:lnTo>
                    <a:pt x="47" y="194"/>
                  </a:lnTo>
                  <a:lnTo>
                    <a:pt x="42" y="190"/>
                  </a:lnTo>
                  <a:lnTo>
                    <a:pt x="38" y="187"/>
                  </a:lnTo>
                  <a:lnTo>
                    <a:pt x="35" y="181"/>
                  </a:lnTo>
                  <a:lnTo>
                    <a:pt x="35" y="174"/>
                  </a:lnTo>
                  <a:lnTo>
                    <a:pt x="33" y="169"/>
                  </a:lnTo>
                  <a:lnTo>
                    <a:pt x="33" y="162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33" y="110"/>
                  </a:lnTo>
                  <a:lnTo>
                    <a:pt x="222" y="110"/>
                  </a:lnTo>
                  <a:lnTo>
                    <a:pt x="222" y="108"/>
                  </a:lnTo>
                  <a:lnTo>
                    <a:pt x="222" y="104"/>
                  </a:lnTo>
                  <a:lnTo>
                    <a:pt x="222" y="101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2" y="91"/>
                  </a:lnTo>
                  <a:lnTo>
                    <a:pt x="143" y="91"/>
                  </a:lnTo>
                  <a:lnTo>
                    <a:pt x="112" y="91"/>
                  </a:lnTo>
                  <a:lnTo>
                    <a:pt x="82" y="91"/>
                  </a:lnTo>
                  <a:lnTo>
                    <a:pt x="58" y="91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52" y="56"/>
                  </a:lnTo>
                  <a:lnTo>
                    <a:pt x="70" y="56"/>
                  </a:lnTo>
                  <a:lnTo>
                    <a:pt x="89" y="56"/>
                  </a:lnTo>
                  <a:lnTo>
                    <a:pt x="108" y="56"/>
                  </a:lnTo>
                  <a:lnTo>
                    <a:pt x="122" y="56"/>
                  </a:lnTo>
                  <a:lnTo>
                    <a:pt x="127" y="56"/>
                  </a:lnTo>
                  <a:lnTo>
                    <a:pt x="127" y="36"/>
                  </a:lnTo>
                  <a:lnTo>
                    <a:pt x="65" y="36"/>
                  </a:lnTo>
                  <a:lnTo>
                    <a:pt x="40" y="36"/>
                  </a:lnTo>
                  <a:lnTo>
                    <a:pt x="21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65"/>
            <p:cNvSpPr>
              <a:spLocks/>
            </p:cNvSpPr>
            <p:nvPr/>
          </p:nvSpPr>
          <p:spPr bwMode="auto">
            <a:xfrm>
              <a:off x="1281011" y="213882"/>
              <a:ext cx="80487" cy="104187"/>
            </a:xfrm>
            <a:custGeom>
              <a:avLst/>
              <a:gdLst>
                <a:gd name="T0" fmla="*/ 155 w 180"/>
                <a:gd name="T1" fmla="*/ 0 h 233"/>
                <a:gd name="T2" fmla="*/ 169 w 180"/>
                <a:gd name="T3" fmla="*/ 0 h 233"/>
                <a:gd name="T4" fmla="*/ 175 w 180"/>
                <a:gd name="T5" fmla="*/ 0 h 233"/>
                <a:gd name="T6" fmla="*/ 176 w 180"/>
                <a:gd name="T7" fmla="*/ 0 h 233"/>
                <a:gd name="T8" fmla="*/ 178 w 180"/>
                <a:gd name="T9" fmla="*/ 2 h 233"/>
                <a:gd name="T10" fmla="*/ 178 w 180"/>
                <a:gd name="T11" fmla="*/ 4 h 233"/>
                <a:gd name="T12" fmla="*/ 180 w 180"/>
                <a:gd name="T13" fmla="*/ 6 h 233"/>
                <a:gd name="T14" fmla="*/ 180 w 180"/>
                <a:gd name="T15" fmla="*/ 6 h 233"/>
                <a:gd name="T16" fmla="*/ 180 w 180"/>
                <a:gd name="T17" fmla="*/ 34 h 233"/>
                <a:gd name="T18" fmla="*/ 176 w 180"/>
                <a:gd name="T19" fmla="*/ 70 h 233"/>
                <a:gd name="T20" fmla="*/ 171 w 180"/>
                <a:gd name="T21" fmla="*/ 103 h 233"/>
                <a:gd name="T22" fmla="*/ 161 w 180"/>
                <a:gd name="T23" fmla="*/ 131 h 233"/>
                <a:gd name="T24" fmla="*/ 145 w 180"/>
                <a:gd name="T25" fmla="*/ 156 h 233"/>
                <a:gd name="T26" fmla="*/ 126 w 180"/>
                <a:gd name="T27" fmla="*/ 177 h 233"/>
                <a:gd name="T28" fmla="*/ 91 w 180"/>
                <a:gd name="T29" fmla="*/ 203 h 233"/>
                <a:gd name="T30" fmla="*/ 56 w 180"/>
                <a:gd name="T31" fmla="*/ 222 h 233"/>
                <a:gd name="T32" fmla="*/ 23 w 180"/>
                <a:gd name="T33" fmla="*/ 233 h 233"/>
                <a:gd name="T34" fmla="*/ 21 w 180"/>
                <a:gd name="T35" fmla="*/ 233 h 233"/>
                <a:gd name="T36" fmla="*/ 19 w 180"/>
                <a:gd name="T37" fmla="*/ 231 h 233"/>
                <a:gd name="T38" fmla="*/ 2 w 180"/>
                <a:gd name="T39" fmla="*/ 208 h 233"/>
                <a:gd name="T40" fmla="*/ 0 w 180"/>
                <a:gd name="T41" fmla="*/ 207 h 233"/>
                <a:gd name="T42" fmla="*/ 0 w 180"/>
                <a:gd name="T43" fmla="*/ 207 h 233"/>
                <a:gd name="T44" fmla="*/ 0 w 180"/>
                <a:gd name="T45" fmla="*/ 205 h 233"/>
                <a:gd name="T46" fmla="*/ 0 w 180"/>
                <a:gd name="T47" fmla="*/ 203 h 233"/>
                <a:gd name="T48" fmla="*/ 2 w 180"/>
                <a:gd name="T49" fmla="*/ 203 h 233"/>
                <a:gd name="T50" fmla="*/ 4 w 180"/>
                <a:gd name="T51" fmla="*/ 203 h 233"/>
                <a:gd name="T52" fmla="*/ 35 w 180"/>
                <a:gd name="T53" fmla="*/ 193 h 233"/>
                <a:gd name="T54" fmla="*/ 65 w 180"/>
                <a:gd name="T55" fmla="*/ 175 h 233"/>
                <a:gd name="T56" fmla="*/ 93 w 180"/>
                <a:gd name="T57" fmla="*/ 154 h 233"/>
                <a:gd name="T58" fmla="*/ 110 w 180"/>
                <a:gd name="T59" fmla="*/ 133 h 233"/>
                <a:gd name="T60" fmla="*/ 122 w 180"/>
                <a:gd name="T61" fmla="*/ 107 h 233"/>
                <a:gd name="T62" fmla="*/ 129 w 180"/>
                <a:gd name="T63" fmla="*/ 76 h 233"/>
                <a:gd name="T64" fmla="*/ 133 w 180"/>
                <a:gd name="T65" fmla="*/ 39 h 233"/>
                <a:gd name="T66" fmla="*/ 110 w 180"/>
                <a:gd name="T67" fmla="*/ 39 h 233"/>
                <a:gd name="T68" fmla="*/ 87 w 180"/>
                <a:gd name="T69" fmla="*/ 39 h 233"/>
                <a:gd name="T70" fmla="*/ 65 w 180"/>
                <a:gd name="T71" fmla="*/ 39 h 233"/>
                <a:gd name="T72" fmla="*/ 42 w 180"/>
                <a:gd name="T73" fmla="*/ 39 h 233"/>
                <a:gd name="T74" fmla="*/ 26 w 180"/>
                <a:gd name="T75" fmla="*/ 39 h 233"/>
                <a:gd name="T76" fmla="*/ 21 w 180"/>
                <a:gd name="T77" fmla="*/ 39 h 233"/>
                <a:gd name="T78" fmla="*/ 19 w 180"/>
                <a:gd name="T79" fmla="*/ 39 h 233"/>
                <a:gd name="T80" fmla="*/ 19 w 180"/>
                <a:gd name="T81" fmla="*/ 2 h 233"/>
                <a:gd name="T82" fmla="*/ 21 w 180"/>
                <a:gd name="T83" fmla="*/ 0 h 233"/>
                <a:gd name="T84" fmla="*/ 134 w 180"/>
                <a:gd name="T85" fmla="*/ 0 h 233"/>
                <a:gd name="T86" fmla="*/ 155 w 180"/>
                <a:gd name="T8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" h="233">
                  <a:moveTo>
                    <a:pt x="155" y="0"/>
                  </a:moveTo>
                  <a:lnTo>
                    <a:pt x="169" y="0"/>
                  </a:lnTo>
                  <a:lnTo>
                    <a:pt x="175" y="0"/>
                  </a:lnTo>
                  <a:lnTo>
                    <a:pt x="176" y="0"/>
                  </a:lnTo>
                  <a:lnTo>
                    <a:pt x="178" y="2"/>
                  </a:lnTo>
                  <a:lnTo>
                    <a:pt x="178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80" y="34"/>
                  </a:lnTo>
                  <a:lnTo>
                    <a:pt x="176" y="70"/>
                  </a:lnTo>
                  <a:lnTo>
                    <a:pt x="171" y="103"/>
                  </a:lnTo>
                  <a:lnTo>
                    <a:pt x="161" y="131"/>
                  </a:lnTo>
                  <a:lnTo>
                    <a:pt x="145" y="156"/>
                  </a:lnTo>
                  <a:lnTo>
                    <a:pt x="126" y="177"/>
                  </a:lnTo>
                  <a:lnTo>
                    <a:pt x="91" y="203"/>
                  </a:lnTo>
                  <a:lnTo>
                    <a:pt x="56" y="222"/>
                  </a:lnTo>
                  <a:lnTo>
                    <a:pt x="23" y="233"/>
                  </a:lnTo>
                  <a:lnTo>
                    <a:pt x="21" y="233"/>
                  </a:lnTo>
                  <a:lnTo>
                    <a:pt x="19" y="231"/>
                  </a:lnTo>
                  <a:lnTo>
                    <a:pt x="2" y="208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5"/>
                  </a:lnTo>
                  <a:lnTo>
                    <a:pt x="0" y="203"/>
                  </a:lnTo>
                  <a:lnTo>
                    <a:pt x="2" y="203"/>
                  </a:lnTo>
                  <a:lnTo>
                    <a:pt x="4" y="203"/>
                  </a:lnTo>
                  <a:lnTo>
                    <a:pt x="35" y="193"/>
                  </a:lnTo>
                  <a:lnTo>
                    <a:pt x="65" y="175"/>
                  </a:lnTo>
                  <a:lnTo>
                    <a:pt x="93" y="154"/>
                  </a:lnTo>
                  <a:lnTo>
                    <a:pt x="110" y="133"/>
                  </a:lnTo>
                  <a:lnTo>
                    <a:pt x="122" y="107"/>
                  </a:lnTo>
                  <a:lnTo>
                    <a:pt x="129" y="76"/>
                  </a:lnTo>
                  <a:lnTo>
                    <a:pt x="133" y="39"/>
                  </a:lnTo>
                  <a:lnTo>
                    <a:pt x="110" y="39"/>
                  </a:lnTo>
                  <a:lnTo>
                    <a:pt x="87" y="39"/>
                  </a:lnTo>
                  <a:lnTo>
                    <a:pt x="65" y="39"/>
                  </a:lnTo>
                  <a:lnTo>
                    <a:pt x="42" y="39"/>
                  </a:lnTo>
                  <a:lnTo>
                    <a:pt x="26" y="39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134" y="0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66"/>
            <p:cNvSpPr>
              <a:spLocks/>
            </p:cNvSpPr>
            <p:nvPr/>
          </p:nvSpPr>
          <p:spPr bwMode="auto">
            <a:xfrm>
              <a:off x="1384750" y="201808"/>
              <a:ext cx="20569" cy="154268"/>
            </a:xfrm>
            <a:custGeom>
              <a:avLst/>
              <a:gdLst>
                <a:gd name="T0" fmla="*/ 2 w 46"/>
                <a:gd name="T1" fmla="*/ 0 h 345"/>
                <a:gd name="T2" fmla="*/ 44 w 46"/>
                <a:gd name="T3" fmla="*/ 0 h 345"/>
                <a:gd name="T4" fmla="*/ 46 w 46"/>
                <a:gd name="T5" fmla="*/ 0 h 345"/>
                <a:gd name="T6" fmla="*/ 46 w 46"/>
                <a:gd name="T7" fmla="*/ 345 h 345"/>
                <a:gd name="T8" fmla="*/ 44 w 46"/>
                <a:gd name="T9" fmla="*/ 345 h 345"/>
                <a:gd name="T10" fmla="*/ 2 w 46"/>
                <a:gd name="T11" fmla="*/ 345 h 345"/>
                <a:gd name="T12" fmla="*/ 0 w 46"/>
                <a:gd name="T13" fmla="*/ 345 h 345"/>
                <a:gd name="T14" fmla="*/ 0 w 46"/>
                <a:gd name="T15" fmla="*/ 0 h 345"/>
                <a:gd name="T16" fmla="*/ 2 w 46"/>
                <a:gd name="T17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45">
                  <a:moveTo>
                    <a:pt x="2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45"/>
                  </a:lnTo>
                  <a:lnTo>
                    <a:pt x="44" y="345"/>
                  </a:lnTo>
                  <a:lnTo>
                    <a:pt x="2" y="345"/>
                  </a:lnTo>
                  <a:lnTo>
                    <a:pt x="0" y="34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667"/>
            <p:cNvSpPr>
              <a:spLocks/>
            </p:cNvSpPr>
            <p:nvPr/>
          </p:nvSpPr>
          <p:spPr bwMode="auto">
            <a:xfrm>
              <a:off x="1153125" y="300629"/>
              <a:ext cx="99715" cy="55447"/>
            </a:xfrm>
            <a:custGeom>
              <a:avLst/>
              <a:gdLst>
                <a:gd name="T0" fmla="*/ 0 w 223"/>
                <a:gd name="T1" fmla="*/ 0 h 124"/>
                <a:gd name="T2" fmla="*/ 214 w 223"/>
                <a:gd name="T3" fmla="*/ 0 h 124"/>
                <a:gd name="T4" fmla="*/ 218 w 223"/>
                <a:gd name="T5" fmla="*/ 0 h 124"/>
                <a:gd name="T6" fmla="*/ 220 w 223"/>
                <a:gd name="T7" fmla="*/ 4 h 124"/>
                <a:gd name="T8" fmla="*/ 221 w 223"/>
                <a:gd name="T9" fmla="*/ 6 h 124"/>
                <a:gd name="T10" fmla="*/ 223 w 223"/>
                <a:gd name="T11" fmla="*/ 9 h 124"/>
                <a:gd name="T12" fmla="*/ 223 w 223"/>
                <a:gd name="T13" fmla="*/ 124 h 124"/>
                <a:gd name="T14" fmla="*/ 221 w 223"/>
                <a:gd name="T15" fmla="*/ 124 h 124"/>
                <a:gd name="T16" fmla="*/ 178 w 223"/>
                <a:gd name="T17" fmla="*/ 124 h 124"/>
                <a:gd name="T18" fmla="*/ 176 w 223"/>
                <a:gd name="T19" fmla="*/ 124 h 124"/>
                <a:gd name="T20" fmla="*/ 176 w 223"/>
                <a:gd name="T21" fmla="*/ 40 h 124"/>
                <a:gd name="T22" fmla="*/ 176 w 223"/>
                <a:gd name="T23" fmla="*/ 39 h 124"/>
                <a:gd name="T24" fmla="*/ 174 w 223"/>
                <a:gd name="T25" fmla="*/ 39 h 124"/>
                <a:gd name="T26" fmla="*/ 0 w 223"/>
                <a:gd name="T27" fmla="*/ 39 h 124"/>
                <a:gd name="T28" fmla="*/ 0 w 223"/>
                <a:gd name="T29" fmla="*/ 37 h 124"/>
                <a:gd name="T30" fmla="*/ 0 w 223"/>
                <a:gd name="T31" fmla="*/ 0 h 124"/>
                <a:gd name="T32" fmla="*/ 0 w 223"/>
                <a:gd name="T3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124">
                  <a:moveTo>
                    <a:pt x="0" y="0"/>
                  </a:moveTo>
                  <a:lnTo>
                    <a:pt x="214" y="0"/>
                  </a:lnTo>
                  <a:lnTo>
                    <a:pt x="218" y="0"/>
                  </a:lnTo>
                  <a:lnTo>
                    <a:pt x="220" y="4"/>
                  </a:lnTo>
                  <a:lnTo>
                    <a:pt x="221" y="6"/>
                  </a:lnTo>
                  <a:lnTo>
                    <a:pt x="223" y="9"/>
                  </a:lnTo>
                  <a:lnTo>
                    <a:pt x="223" y="124"/>
                  </a:lnTo>
                  <a:lnTo>
                    <a:pt x="221" y="124"/>
                  </a:lnTo>
                  <a:lnTo>
                    <a:pt x="178" y="124"/>
                  </a:lnTo>
                  <a:lnTo>
                    <a:pt x="176" y="124"/>
                  </a:lnTo>
                  <a:lnTo>
                    <a:pt x="176" y="40"/>
                  </a:lnTo>
                  <a:lnTo>
                    <a:pt x="176" y="39"/>
                  </a:lnTo>
                  <a:lnTo>
                    <a:pt x="174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668"/>
            <p:cNvSpPr>
              <a:spLocks noEditPoints="1"/>
            </p:cNvSpPr>
            <p:nvPr/>
          </p:nvSpPr>
          <p:spPr bwMode="auto">
            <a:xfrm>
              <a:off x="1129426" y="201808"/>
              <a:ext cx="88983" cy="80040"/>
            </a:xfrm>
            <a:custGeom>
              <a:avLst/>
              <a:gdLst>
                <a:gd name="T0" fmla="*/ 100 w 199"/>
                <a:gd name="T1" fmla="*/ 66 h 179"/>
                <a:gd name="T2" fmla="*/ 89 w 199"/>
                <a:gd name="T3" fmla="*/ 68 h 179"/>
                <a:gd name="T4" fmla="*/ 82 w 199"/>
                <a:gd name="T5" fmla="*/ 71 h 179"/>
                <a:gd name="T6" fmla="*/ 74 w 199"/>
                <a:gd name="T7" fmla="*/ 76 h 179"/>
                <a:gd name="T8" fmla="*/ 67 w 199"/>
                <a:gd name="T9" fmla="*/ 90 h 179"/>
                <a:gd name="T10" fmla="*/ 63 w 199"/>
                <a:gd name="T11" fmla="*/ 106 h 179"/>
                <a:gd name="T12" fmla="*/ 65 w 199"/>
                <a:gd name="T13" fmla="*/ 115 h 179"/>
                <a:gd name="T14" fmla="*/ 68 w 199"/>
                <a:gd name="T15" fmla="*/ 125 h 179"/>
                <a:gd name="T16" fmla="*/ 74 w 199"/>
                <a:gd name="T17" fmla="*/ 132 h 179"/>
                <a:gd name="T18" fmla="*/ 82 w 199"/>
                <a:gd name="T19" fmla="*/ 139 h 179"/>
                <a:gd name="T20" fmla="*/ 89 w 199"/>
                <a:gd name="T21" fmla="*/ 143 h 179"/>
                <a:gd name="T22" fmla="*/ 100 w 199"/>
                <a:gd name="T23" fmla="*/ 144 h 179"/>
                <a:gd name="T24" fmla="*/ 109 w 199"/>
                <a:gd name="T25" fmla="*/ 143 h 179"/>
                <a:gd name="T26" fmla="*/ 117 w 199"/>
                <a:gd name="T27" fmla="*/ 139 h 179"/>
                <a:gd name="T28" fmla="*/ 124 w 199"/>
                <a:gd name="T29" fmla="*/ 132 h 179"/>
                <a:gd name="T30" fmla="*/ 131 w 199"/>
                <a:gd name="T31" fmla="*/ 125 h 179"/>
                <a:gd name="T32" fmla="*/ 135 w 199"/>
                <a:gd name="T33" fmla="*/ 115 h 179"/>
                <a:gd name="T34" fmla="*/ 135 w 199"/>
                <a:gd name="T35" fmla="*/ 106 h 179"/>
                <a:gd name="T36" fmla="*/ 133 w 199"/>
                <a:gd name="T37" fmla="*/ 90 h 179"/>
                <a:gd name="T38" fmla="*/ 124 w 199"/>
                <a:gd name="T39" fmla="*/ 76 h 179"/>
                <a:gd name="T40" fmla="*/ 117 w 199"/>
                <a:gd name="T41" fmla="*/ 71 h 179"/>
                <a:gd name="T42" fmla="*/ 109 w 199"/>
                <a:gd name="T43" fmla="*/ 68 h 179"/>
                <a:gd name="T44" fmla="*/ 100 w 199"/>
                <a:gd name="T45" fmla="*/ 66 h 179"/>
                <a:gd name="T46" fmla="*/ 77 w 199"/>
                <a:gd name="T47" fmla="*/ 0 h 179"/>
                <a:gd name="T48" fmla="*/ 123 w 199"/>
                <a:gd name="T49" fmla="*/ 0 h 179"/>
                <a:gd name="T50" fmla="*/ 123 w 199"/>
                <a:gd name="T51" fmla="*/ 0 h 179"/>
                <a:gd name="T52" fmla="*/ 123 w 199"/>
                <a:gd name="T53" fmla="*/ 27 h 179"/>
                <a:gd name="T54" fmla="*/ 178 w 199"/>
                <a:gd name="T55" fmla="*/ 27 h 179"/>
                <a:gd name="T56" fmla="*/ 192 w 199"/>
                <a:gd name="T57" fmla="*/ 27 h 179"/>
                <a:gd name="T58" fmla="*/ 198 w 199"/>
                <a:gd name="T59" fmla="*/ 27 h 179"/>
                <a:gd name="T60" fmla="*/ 199 w 199"/>
                <a:gd name="T61" fmla="*/ 29 h 179"/>
                <a:gd name="T62" fmla="*/ 199 w 199"/>
                <a:gd name="T63" fmla="*/ 66 h 179"/>
                <a:gd name="T64" fmla="*/ 198 w 199"/>
                <a:gd name="T65" fmla="*/ 66 h 179"/>
                <a:gd name="T66" fmla="*/ 170 w 199"/>
                <a:gd name="T67" fmla="*/ 66 h 179"/>
                <a:gd name="T68" fmla="*/ 178 w 199"/>
                <a:gd name="T69" fmla="*/ 85 h 179"/>
                <a:gd name="T70" fmla="*/ 182 w 199"/>
                <a:gd name="T71" fmla="*/ 106 h 179"/>
                <a:gd name="T72" fmla="*/ 178 w 199"/>
                <a:gd name="T73" fmla="*/ 125 h 179"/>
                <a:gd name="T74" fmla="*/ 171 w 199"/>
                <a:gd name="T75" fmla="*/ 143 h 179"/>
                <a:gd name="T76" fmla="*/ 158 w 199"/>
                <a:gd name="T77" fmla="*/ 157 h 179"/>
                <a:gd name="T78" fmla="*/ 140 w 199"/>
                <a:gd name="T79" fmla="*/ 169 h 179"/>
                <a:gd name="T80" fmla="*/ 121 w 199"/>
                <a:gd name="T81" fmla="*/ 176 h 179"/>
                <a:gd name="T82" fmla="*/ 100 w 199"/>
                <a:gd name="T83" fmla="*/ 179 h 179"/>
                <a:gd name="T84" fmla="*/ 79 w 199"/>
                <a:gd name="T85" fmla="*/ 176 h 179"/>
                <a:gd name="T86" fmla="*/ 58 w 199"/>
                <a:gd name="T87" fmla="*/ 169 h 179"/>
                <a:gd name="T88" fmla="*/ 42 w 199"/>
                <a:gd name="T89" fmla="*/ 157 h 179"/>
                <a:gd name="T90" fmla="*/ 28 w 199"/>
                <a:gd name="T91" fmla="*/ 143 h 179"/>
                <a:gd name="T92" fmla="*/ 21 w 199"/>
                <a:gd name="T93" fmla="*/ 125 h 179"/>
                <a:gd name="T94" fmla="*/ 18 w 199"/>
                <a:gd name="T95" fmla="*/ 106 h 179"/>
                <a:gd name="T96" fmla="*/ 21 w 199"/>
                <a:gd name="T97" fmla="*/ 85 h 179"/>
                <a:gd name="T98" fmla="*/ 30 w 199"/>
                <a:gd name="T99" fmla="*/ 66 h 179"/>
                <a:gd name="T100" fmla="*/ 0 w 199"/>
                <a:gd name="T101" fmla="*/ 66 h 179"/>
                <a:gd name="T102" fmla="*/ 0 w 199"/>
                <a:gd name="T103" fmla="*/ 66 h 179"/>
                <a:gd name="T104" fmla="*/ 0 w 199"/>
                <a:gd name="T105" fmla="*/ 29 h 179"/>
                <a:gd name="T106" fmla="*/ 0 w 199"/>
                <a:gd name="T107" fmla="*/ 27 h 179"/>
                <a:gd name="T108" fmla="*/ 56 w 199"/>
                <a:gd name="T109" fmla="*/ 27 h 179"/>
                <a:gd name="T110" fmla="*/ 70 w 199"/>
                <a:gd name="T111" fmla="*/ 27 h 179"/>
                <a:gd name="T112" fmla="*/ 75 w 199"/>
                <a:gd name="T113" fmla="*/ 27 h 179"/>
                <a:gd name="T114" fmla="*/ 75 w 199"/>
                <a:gd name="T115" fmla="*/ 0 h 179"/>
                <a:gd name="T116" fmla="*/ 77 w 199"/>
                <a:gd name="T1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79">
                  <a:moveTo>
                    <a:pt x="100" y="66"/>
                  </a:moveTo>
                  <a:lnTo>
                    <a:pt x="89" y="68"/>
                  </a:lnTo>
                  <a:lnTo>
                    <a:pt x="82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8" y="125"/>
                  </a:lnTo>
                  <a:lnTo>
                    <a:pt x="74" y="132"/>
                  </a:lnTo>
                  <a:lnTo>
                    <a:pt x="82" y="139"/>
                  </a:lnTo>
                  <a:lnTo>
                    <a:pt x="89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5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7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9" y="29"/>
                  </a:lnTo>
                  <a:lnTo>
                    <a:pt x="199" y="66"/>
                  </a:lnTo>
                  <a:lnTo>
                    <a:pt x="198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1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9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1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5" y="27"/>
                  </a:lnTo>
                  <a:lnTo>
                    <a:pt x="75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669"/>
            <p:cNvSpPr>
              <a:spLocks/>
            </p:cNvSpPr>
            <p:nvPr/>
          </p:nvSpPr>
          <p:spPr bwMode="auto">
            <a:xfrm>
              <a:off x="1232718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5 w 89"/>
                <a:gd name="T5" fmla="*/ 0 h 202"/>
                <a:gd name="T6" fmla="*/ 45 w 89"/>
                <a:gd name="T7" fmla="*/ 36 h 202"/>
                <a:gd name="T8" fmla="*/ 45 w 89"/>
                <a:gd name="T9" fmla="*/ 54 h 202"/>
                <a:gd name="T10" fmla="*/ 45 w 89"/>
                <a:gd name="T11" fmla="*/ 66 h 202"/>
                <a:gd name="T12" fmla="*/ 45 w 89"/>
                <a:gd name="T13" fmla="*/ 73 h 202"/>
                <a:gd name="T14" fmla="*/ 50 w 89"/>
                <a:gd name="T15" fmla="*/ 73 h 202"/>
                <a:gd name="T16" fmla="*/ 61 w 89"/>
                <a:gd name="T17" fmla="*/ 73 h 202"/>
                <a:gd name="T18" fmla="*/ 73 w 89"/>
                <a:gd name="T19" fmla="*/ 73 h 202"/>
                <a:gd name="T20" fmla="*/ 84 w 89"/>
                <a:gd name="T21" fmla="*/ 73 h 202"/>
                <a:gd name="T22" fmla="*/ 89 w 89"/>
                <a:gd name="T23" fmla="*/ 73 h 202"/>
                <a:gd name="T24" fmla="*/ 89 w 89"/>
                <a:gd name="T25" fmla="*/ 73 h 202"/>
                <a:gd name="T26" fmla="*/ 89 w 89"/>
                <a:gd name="T27" fmla="*/ 113 h 202"/>
                <a:gd name="T28" fmla="*/ 89 w 89"/>
                <a:gd name="T29" fmla="*/ 113 h 202"/>
                <a:gd name="T30" fmla="*/ 84 w 89"/>
                <a:gd name="T31" fmla="*/ 113 h 202"/>
                <a:gd name="T32" fmla="*/ 73 w 89"/>
                <a:gd name="T33" fmla="*/ 113 h 202"/>
                <a:gd name="T34" fmla="*/ 61 w 89"/>
                <a:gd name="T35" fmla="*/ 113 h 202"/>
                <a:gd name="T36" fmla="*/ 50 w 89"/>
                <a:gd name="T37" fmla="*/ 113 h 202"/>
                <a:gd name="T38" fmla="*/ 45 w 89"/>
                <a:gd name="T39" fmla="*/ 113 h 202"/>
                <a:gd name="T40" fmla="*/ 45 w 89"/>
                <a:gd name="T41" fmla="*/ 132 h 202"/>
                <a:gd name="T42" fmla="*/ 45 w 89"/>
                <a:gd name="T43" fmla="*/ 148 h 202"/>
                <a:gd name="T44" fmla="*/ 45 w 89"/>
                <a:gd name="T45" fmla="*/ 167 h 202"/>
                <a:gd name="T46" fmla="*/ 45 w 89"/>
                <a:gd name="T47" fmla="*/ 185 h 202"/>
                <a:gd name="T48" fmla="*/ 45 w 89"/>
                <a:gd name="T49" fmla="*/ 197 h 202"/>
                <a:gd name="T50" fmla="*/ 45 w 89"/>
                <a:gd name="T51" fmla="*/ 200 h 202"/>
                <a:gd name="T52" fmla="*/ 43 w 89"/>
                <a:gd name="T53" fmla="*/ 202 h 202"/>
                <a:gd name="T54" fmla="*/ 2 w 89"/>
                <a:gd name="T55" fmla="*/ 202 h 202"/>
                <a:gd name="T56" fmla="*/ 0 w 89"/>
                <a:gd name="T57" fmla="*/ 200 h 202"/>
                <a:gd name="T58" fmla="*/ 0 w 89"/>
                <a:gd name="T59" fmla="*/ 0 h 202"/>
                <a:gd name="T60" fmla="*/ 2 w 89"/>
                <a:gd name="T6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5" y="0"/>
                  </a:lnTo>
                  <a:lnTo>
                    <a:pt x="45" y="36"/>
                  </a:lnTo>
                  <a:lnTo>
                    <a:pt x="45" y="54"/>
                  </a:lnTo>
                  <a:lnTo>
                    <a:pt x="45" y="66"/>
                  </a:lnTo>
                  <a:lnTo>
                    <a:pt x="45" y="73"/>
                  </a:lnTo>
                  <a:lnTo>
                    <a:pt x="50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50" y="113"/>
                  </a:lnTo>
                  <a:lnTo>
                    <a:pt x="45" y="113"/>
                  </a:lnTo>
                  <a:lnTo>
                    <a:pt x="45" y="132"/>
                  </a:lnTo>
                  <a:lnTo>
                    <a:pt x="45" y="148"/>
                  </a:lnTo>
                  <a:lnTo>
                    <a:pt x="45" y="167"/>
                  </a:lnTo>
                  <a:lnTo>
                    <a:pt x="45" y="185"/>
                  </a:lnTo>
                  <a:lnTo>
                    <a:pt x="45" y="197"/>
                  </a:lnTo>
                  <a:lnTo>
                    <a:pt x="45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670"/>
            <p:cNvSpPr>
              <a:spLocks noEditPoints="1"/>
            </p:cNvSpPr>
            <p:nvPr/>
          </p:nvSpPr>
          <p:spPr bwMode="auto">
            <a:xfrm>
              <a:off x="1724139" y="201808"/>
              <a:ext cx="88536" cy="80040"/>
            </a:xfrm>
            <a:custGeom>
              <a:avLst/>
              <a:gdLst>
                <a:gd name="T0" fmla="*/ 89 w 198"/>
                <a:gd name="T1" fmla="*/ 68 h 179"/>
                <a:gd name="T2" fmla="*/ 74 w 198"/>
                <a:gd name="T3" fmla="*/ 76 h 179"/>
                <a:gd name="T4" fmla="*/ 63 w 198"/>
                <a:gd name="T5" fmla="*/ 106 h 179"/>
                <a:gd name="T6" fmla="*/ 69 w 198"/>
                <a:gd name="T7" fmla="*/ 125 h 179"/>
                <a:gd name="T8" fmla="*/ 79 w 198"/>
                <a:gd name="T9" fmla="*/ 137 h 179"/>
                <a:gd name="T10" fmla="*/ 93 w 198"/>
                <a:gd name="T11" fmla="*/ 143 h 179"/>
                <a:gd name="T12" fmla="*/ 109 w 198"/>
                <a:gd name="T13" fmla="*/ 143 h 179"/>
                <a:gd name="T14" fmla="*/ 124 w 198"/>
                <a:gd name="T15" fmla="*/ 132 h 179"/>
                <a:gd name="T16" fmla="*/ 135 w 198"/>
                <a:gd name="T17" fmla="*/ 117 h 179"/>
                <a:gd name="T18" fmla="*/ 133 w 198"/>
                <a:gd name="T19" fmla="*/ 90 h 179"/>
                <a:gd name="T20" fmla="*/ 117 w 198"/>
                <a:gd name="T21" fmla="*/ 71 h 179"/>
                <a:gd name="T22" fmla="*/ 100 w 198"/>
                <a:gd name="T23" fmla="*/ 66 h 179"/>
                <a:gd name="T24" fmla="*/ 121 w 198"/>
                <a:gd name="T25" fmla="*/ 0 h 179"/>
                <a:gd name="T26" fmla="*/ 123 w 198"/>
                <a:gd name="T27" fmla="*/ 27 h 179"/>
                <a:gd name="T28" fmla="*/ 142 w 198"/>
                <a:gd name="T29" fmla="*/ 27 h 179"/>
                <a:gd name="T30" fmla="*/ 178 w 198"/>
                <a:gd name="T31" fmla="*/ 27 h 179"/>
                <a:gd name="T32" fmla="*/ 198 w 198"/>
                <a:gd name="T33" fmla="*/ 27 h 179"/>
                <a:gd name="T34" fmla="*/ 198 w 198"/>
                <a:gd name="T35" fmla="*/ 66 h 179"/>
                <a:gd name="T36" fmla="*/ 192 w 198"/>
                <a:gd name="T37" fmla="*/ 66 h 179"/>
                <a:gd name="T38" fmla="*/ 170 w 198"/>
                <a:gd name="T39" fmla="*/ 66 h 179"/>
                <a:gd name="T40" fmla="*/ 182 w 198"/>
                <a:gd name="T41" fmla="*/ 106 h 179"/>
                <a:gd name="T42" fmla="*/ 170 w 198"/>
                <a:gd name="T43" fmla="*/ 143 h 179"/>
                <a:gd name="T44" fmla="*/ 140 w 198"/>
                <a:gd name="T45" fmla="*/ 169 h 179"/>
                <a:gd name="T46" fmla="*/ 100 w 198"/>
                <a:gd name="T47" fmla="*/ 179 h 179"/>
                <a:gd name="T48" fmla="*/ 58 w 198"/>
                <a:gd name="T49" fmla="*/ 169 h 179"/>
                <a:gd name="T50" fmla="*/ 28 w 198"/>
                <a:gd name="T51" fmla="*/ 143 h 179"/>
                <a:gd name="T52" fmla="*/ 18 w 198"/>
                <a:gd name="T53" fmla="*/ 106 h 179"/>
                <a:gd name="T54" fmla="*/ 30 w 198"/>
                <a:gd name="T55" fmla="*/ 66 h 179"/>
                <a:gd name="T56" fmla="*/ 6 w 198"/>
                <a:gd name="T57" fmla="*/ 66 h 179"/>
                <a:gd name="T58" fmla="*/ 0 w 198"/>
                <a:gd name="T59" fmla="*/ 66 h 179"/>
                <a:gd name="T60" fmla="*/ 0 w 198"/>
                <a:gd name="T61" fmla="*/ 27 h 179"/>
                <a:gd name="T62" fmla="*/ 20 w 198"/>
                <a:gd name="T63" fmla="*/ 27 h 179"/>
                <a:gd name="T64" fmla="*/ 56 w 198"/>
                <a:gd name="T65" fmla="*/ 27 h 179"/>
                <a:gd name="T66" fmla="*/ 76 w 198"/>
                <a:gd name="T67" fmla="*/ 27 h 179"/>
                <a:gd name="T68" fmla="*/ 76 w 198"/>
                <a:gd name="T6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79">
                  <a:moveTo>
                    <a:pt x="100" y="66"/>
                  </a:moveTo>
                  <a:lnTo>
                    <a:pt x="89" y="68"/>
                  </a:lnTo>
                  <a:lnTo>
                    <a:pt x="81" y="71"/>
                  </a:lnTo>
                  <a:lnTo>
                    <a:pt x="74" y="76"/>
                  </a:lnTo>
                  <a:lnTo>
                    <a:pt x="67" y="90"/>
                  </a:lnTo>
                  <a:lnTo>
                    <a:pt x="63" y="106"/>
                  </a:lnTo>
                  <a:lnTo>
                    <a:pt x="65" y="115"/>
                  </a:lnTo>
                  <a:lnTo>
                    <a:pt x="69" y="125"/>
                  </a:lnTo>
                  <a:lnTo>
                    <a:pt x="74" y="132"/>
                  </a:lnTo>
                  <a:lnTo>
                    <a:pt x="79" y="137"/>
                  </a:lnTo>
                  <a:lnTo>
                    <a:pt x="86" y="141"/>
                  </a:lnTo>
                  <a:lnTo>
                    <a:pt x="93" y="143"/>
                  </a:lnTo>
                  <a:lnTo>
                    <a:pt x="100" y="144"/>
                  </a:lnTo>
                  <a:lnTo>
                    <a:pt x="109" y="143"/>
                  </a:lnTo>
                  <a:lnTo>
                    <a:pt x="117" y="139"/>
                  </a:lnTo>
                  <a:lnTo>
                    <a:pt x="124" y="132"/>
                  </a:lnTo>
                  <a:lnTo>
                    <a:pt x="131" y="125"/>
                  </a:lnTo>
                  <a:lnTo>
                    <a:pt x="135" y="117"/>
                  </a:lnTo>
                  <a:lnTo>
                    <a:pt x="135" y="106"/>
                  </a:lnTo>
                  <a:lnTo>
                    <a:pt x="133" y="90"/>
                  </a:lnTo>
                  <a:lnTo>
                    <a:pt x="124" y="76"/>
                  </a:lnTo>
                  <a:lnTo>
                    <a:pt x="117" y="71"/>
                  </a:lnTo>
                  <a:lnTo>
                    <a:pt x="109" y="68"/>
                  </a:lnTo>
                  <a:lnTo>
                    <a:pt x="100" y="66"/>
                  </a:lnTo>
                  <a:close/>
                  <a:moveTo>
                    <a:pt x="76" y="0"/>
                  </a:moveTo>
                  <a:lnTo>
                    <a:pt x="121" y="0"/>
                  </a:lnTo>
                  <a:lnTo>
                    <a:pt x="123" y="0"/>
                  </a:lnTo>
                  <a:lnTo>
                    <a:pt x="123" y="27"/>
                  </a:lnTo>
                  <a:lnTo>
                    <a:pt x="128" y="27"/>
                  </a:lnTo>
                  <a:lnTo>
                    <a:pt x="142" y="27"/>
                  </a:lnTo>
                  <a:lnTo>
                    <a:pt x="161" y="27"/>
                  </a:lnTo>
                  <a:lnTo>
                    <a:pt x="178" y="27"/>
                  </a:lnTo>
                  <a:lnTo>
                    <a:pt x="192" y="27"/>
                  </a:lnTo>
                  <a:lnTo>
                    <a:pt x="198" y="27"/>
                  </a:lnTo>
                  <a:lnTo>
                    <a:pt x="198" y="29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92" y="66"/>
                  </a:lnTo>
                  <a:lnTo>
                    <a:pt x="182" y="66"/>
                  </a:lnTo>
                  <a:lnTo>
                    <a:pt x="170" y="66"/>
                  </a:lnTo>
                  <a:lnTo>
                    <a:pt x="178" y="85"/>
                  </a:lnTo>
                  <a:lnTo>
                    <a:pt x="182" y="106"/>
                  </a:lnTo>
                  <a:lnTo>
                    <a:pt x="178" y="125"/>
                  </a:lnTo>
                  <a:lnTo>
                    <a:pt x="170" y="143"/>
                  </a:lnTo>
                  <a:lnTo>
                    <a:pt x="158" y="157"/>
                  </a:lnTo>
                  <a:lnTo>
                    <a:pt x="140" y="169"/>
                  </a:lnTo>
                  <a:lnTo>
                    <a:pt x="121" y="176"/>
                  </a:lnTo>
                  <a:lnTo>
                    <a:pt x="100" y="179"/>
                  </a:lnTo>
                  <a:lnTo>
                    <a:pt x="77" y="176"/>
                  </a:lnTo>
                  <a:lnTo>
                    <a:pt x="58" y="169"/>
                  </a:lnTo>
                  <a:lnTo>
                    <a:pt x="42" y="157"/>
                  </a:lnTo>
                  <a:lnTo>
                    <a:pt x="28" y="143"/>
                  </a:lnTo>
                  <a:lnTo>
                    <a:pt x="20" y="125"/>
                  </a:lnTo>
                  <a:lnTo>
                    <a:pt x="18" y="106"/>
                  </a:lnTo>
                  <a:lnTo>
                    <a:pt x="21" y="85"/>
                  </a:lnTo>
                  <a:lnTo>
                    <a:pt x="30" y="66"/>
                  </a:lnTo>
                  <a:lnTo>
                    <a:pt x="18" y="66"/>
                  </a:lnTo>
                  <a:lnTo>
                    <a:pt x="6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6" y="27"/>
                  </a:lnTo>
                  <a:lnTo>
                    <a:pt x="20" y="27"/>
                  </a:lnTo>
                  <a:lnTo>
                    <a:pt x="37" y="27"/>
                  </a:lnTo>
                  <a:lnTo>
                    <a:pt x="56" y="27"/>
                  </a:lnTo>
                  <a:lnTo>
                    <a:pt x="70" y="27"/>
                  </a:lnTo>
                  <a:lnTo>
                    <a:pt x="76" y="27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671"/>
            <p:cNvSpPr>
              <a:spLocks/>
            </p:cNvSpPr>
            <p:nvPr/>
          </p:nvSpPr>
          <p:spPr bwMode="auto">
            <a:xfrm>
              <a:off x="1827431" y="201808"/>
              <a:ext cx="39797" cy="90325"/>
            </a:xfrm>
            <a:custGeom>
              <a:avLst/>
              <a:gdLst>
                <a:gd name="T0" fmla="*/ 2 w 89"/>
                <a:gd name="T1" fmla="*/ 0 h 202"/>
                <a:gd name="T2" fmla="*/ 43 w 89"/>
                <a:gd name="T3" fmla="*/ 0 h 202"/>
                <a:gd name="T4" fmla="*/ 43 w 89"/>
                <a:gd name="T5" fmla="*/ 0 h 202"/>
                <a:gd name="T6" fmla="*/ 43 w 89"/>
                <a:gd name="T7" fmla="*/ 5 h 202"/>
                <a:gd name="T8" fmla="*/ 43 w 89"/>
                <a:gd name="T9" fmla="*/ 19 h 202"/>
                <a:gd name="T10" fmla="*/ 43 w 89"/>
                <a:gd name="T11" fmla="*/ 36 h 202"/>
                <a:gd name="T12" fmla="*/ 43 w 89"/>
                <a:gd name="T13" fmla="*/ 54 h 202"/>
                <a:gd name="T14" fmla="*/ 43 w 89"/>
                <a:gd name="T15" fmla="*/ 66 h 202"/>
                <a:gd name="T16" fmla="*/ 43 w 89"/>
                <a:gd name="T17" fmla="*/ 73 h 202"/>
                <a:gd name="T18" fmla="*/ 49 w 89"/>
                <a:gd name="T19" fmla="*/ 73 h 202"/>
                <a:gd name="T20" fmla="*/ 61 w 89"/>
                <a:gd name="T21" fmla="*/ 73 h 202"/>
                <a:gd name="T22" fmla="*/ 73 w 89"/>
                <a:gd name="T23" fmla="*/ 73 h 202"/>
                <a:gd name="T24" fmla="*/ 84 w 89"/>
                <a:gd name="T25" fmla="*/ 73 h 202"/>
                <a:gd name="T26" fmla="*/ 89 w 89"/>
                <a:gd name="T27" fmla="*/ 73 h 202"/>
                <a:gd name="T28" fmla="*/ 89 w 89"/>
                <a:gd name="T29" fmla="*/ 73 h 202"/>
                <a:gd name="T30" fmla="*/ 89 w 89"/>
                <a:gd name="T31" fmla="*/ 113 h 202"/>
                <a:gd name="T32" fmla="*/ 89 w 89"/>
                <a:gd name="T33" fmla="*/ 113 h 202"/>
                <a:gd name="T34" fmla="*/ 84 w 89"/>
                <a:gd name="T35" fmla="*/ 113 h 202"/>
                <a:gd name="T36" fmla="*/ 73 w 89"/>
                <a:gd name="T37" fmla="*/ 113 h 202"/>
                <a:gd name="T38" fmla="*/ 61 w 89"/>
                <a:gd name="T39" fmla="*/ 113 h 202"/>
                <a:gd name="T40" fmla="*/ 49 w 89"/>
                <a:gd name="T41" fmla="*/ 113 h 202"/>
                <a:gd name="T42" fmla="*/ 43 w 89"/>
                <a:gd name="T43" fmla="*/ 113 h 202"/>
                <a:gd name="T44" fmla="*/ 43 w 89"/>
                <a:gd name="T45" fmla="*/ 132 h 202"/>
                <a:gd name="T46" fmla="*/ 43 w 89"/>
                <a:gd name="T47" fmla="*/ 148 h 202"/>
                <a:gd name="T48" fmla="*/ 43 w 89"/>
                <a:gd name="T49" fmla="*/ 167 h 202"/>
                <a:gd name="T50" fmla="*/ 43 w 89"/>
                <a:gd name="T51" fmla="*/ 185 h 202"/>
                <a:gd name="T52" fmla="*/ 43 w 89"/>
                <a:gd name="T53" fmla="*/ 197 h 202"/>
                <a:gd name="T54" fmla="*/ 43 w 89"/>
                <a:gd name="T55" fmla="*/ 200 h 202"/>
                <a:gd name="T56" fmla="*/ 43 w 89"/>
                <a:gd name="T57" fmla="*/ 202 h 202"/>
                <a:gd name="T58" fmla="*/ 2 w 89"/>
                <a:gd name="T59" fmla="*/ 202 h 202"/>
                <a:gd name="T60" fmla="*/ 0 w 89"/>
                <a:gd name="T61" fmla="*/ 200 h 202"/>
                <a:gd name="T62" fmla="*/ 0 w 89"/>
                <a:gd name="T63" fmla="*/ 0 h 202"/>
                <a:gd name="T64" fmla="*/ 2 w 89"/>
                <a:gd name="T6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02">
                  <a:moveTo>
                    <a:pt x="2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5"/>
                  </a:lnTo>
                  <a:lnTo>
                    <a:pt x="43" y="19"/>
                  </a:lnTo>
                  <a:lnTo>
                    <a:pt x="43" y="36"/>
                  </a:lnTo>
                  <a:lnTo>
                    <a:pt x="43" y="54"/>
                  </a:lnTo>
                  <a:lnTo>
                    <a:pt x="43" y="66"/>
                  </a:lnTo>
                  <a:lnTo>
                    <a:pt x="43" y="73"/>
                  </a:lnTo>
                  <a:lnTo>
                    <a:pt x="49" y="73"/>
                  </a:lnTo>
                  <a:lnTo>
                    <a:pt x="61" y="73"/>
                  </a:lnTo>
                  <a:lnTo>
                    <a:pt x="73" y="73"/>
                  </a:lnTo>
                  <a:lnTo>
                    <a:pt x="84" y="73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4" y="113"/>
                  </a:lnTo>
                  <a:lnTo>
                    <a:pt x="73" y="113"/>
                  </a:lnTo>
                  <a:lnTo>
                    <a:pt x="61" y="113"/>
                  </a:lnTo>
                  <a:lnTo>
                    <a:pt x="49" y="113"/>
                  </a:lnTo>
                  <a:lnTo>
                    <a:pt x="43" y="113"/>
                  </a:lnTo>
                  <a:lnTo>
                    <a:pt x="43" y="132"/>
                  </a:lnTo>
                  <a:lnTo>
                    <a:pt x="43" y="148"/>
                  </a:lnTo>
                  <a:lnTo>
                    <a:pt x="43" y="167"/>
                  </a:lnTo>
                  <a:lnTo>
                    <a:pt x="43" y="185"/>
                  </a:lnTo>
                  <a:lnTo>
                    <a:pt x="43" y="197"/>
                  </a:lnTo>
                  <a:lnTo>
                    <a:pt x="43" y="200"/>
                  </a:lnTo>
                  <a:lnTo>
                    <a:pt x="43" y="202"/>
                  </a:lnTo>
                  <a:lnTo>
                    <a:pt x="2" y="202"/>
                  </a:lnTo>
                  <a:lnTo>
                    <a:pt x="0" y="20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672"/>
            <p:cNvSpPr>
              <a:spLocks/>
            </p:cNvSpPr>
            <p:nvPr/>
          </p:nvSpPr>
          <p:spPr bwMode="auto">
            <a:xfrm>
              <a:off x="1433042" y="201808"/>
              <a:ext cx="119390" cy="59024"/>
            </a:xfrm>
            <a:custGeom>
              <a:avLst/>
              <a:gdLst>
                <a:gd name="T0" fmla="*/ 109 w 267"/>
                <a:gd name="T1" fmla="*/ 0 h 132"/>
                <a:gd name="T2" fmla="*/ 157 w 267"/>
                <a:gd name="T3" fmla="*/ 0 h 132"/>
                <a:gd name="T4" fmla="*/ 157 w 267"/>
                <a:gd name="T5" fmla="*/ 0 h 132"/>
                <a:gd name="T6" fmla="*/ 157 w 267"/>
                <a:gd name="T7" fmla="*/ 24 h 132"/>
                <a:gd name="T8" fmla="*/ 161 w 267"/>
                <a:gd name="T9" fmla="*/ 45 h 132"/>
                <a:gd name="T10" fmla="*/ 171 w 267"/>
                <a:gd name="T11" fmla="*/ 62 h 132"/>
                <a:gd name="T12" fmla="*/ 185 w 267"/>
                <a:gd name="T13" fmla="*/ 76 h 132"/>
                <a:gd name="T14" fmla="*/ 203 w 267"/>
                <a:gd name="T15" fmla="*/ 87 h 132"/>
                <a:gd name="T16" fmla="*/ 224 w 267"/>
                <a:gd name="T17" fmla="*/ 94 h 132"/>
                <a:gd name="T18" fmla="*/ 243 w 267"/>
                <a:gd name="T19" fmla="*/ 99 h 132"/>
                <a:gd name="T20" fmla="*/ 255 w 267"/>
                <a:gd name="T21" fmla="*/ 101 h 132"/>
                <a:gd name="T22" fmla="*/ 266 w 267"/>
                <a:gd name="T23" fmla="*/ 103 h 132"/>
                <a:gd name="T24" fmla="*/ 267 w 267"/>
                <a:gd name="T25" fmla="*/ 103 h 132"/>
                <a:gd name="T26" fmla="*/ 267 w 267"/>
                <a:gd name="T27" fmla="*/ 104 h 132"/>
                <a:gd name="T28" fmla="*/ 267 w 267"/>
                <a:gd name="T29" fmla="*/ 104 h 132"/>
                <a:gd name="T30" fmla="*/ 267 w 267"/>
                <a:gd name="T31" fmla="*/ 106 h 132"/>
                <a:gd name="T32" fmla="*/ 252 w 267"/>
                <a:gd name="T33" fmla="*/ 132 h 132"/>
                <a:gd name="T34" fmla="*/ 250 w 267"/>
                <a:gd name="T35" fmla="*/ 132 h 132"/>
                <a:gd name="T36" fmla="*/ 250 w 267"/>
                <a:gd name="T37" fmla="*/ 132 h 132"/>
                <a:gd name="T38" fmla="*/ 213 w 267"/>
                <a:gd name="T39" fmla="*/ 129 h 132"/>
                <a:gd name="T40" fmla="*/ 178 w 267"/>
                <a:gd name="T41" fmla="*/ 118 h 132"/>
                <a:gd name="T42" fmla="*/ 161 w 267"/>
                <a:gd name="T43" fmla="*/ 106 h 132"/>
                <a:gd name="T44" fmla="*/ 144 w 267"/>
                <a:gd name="T45" fmla="*/ 94 h 132"/>
                <a:gd name="T46" fmla="*/ 138 w 267"/>
                <a:gd name="T47" fmla="*/ 89 h 132"/>
                <a:gd name="T48" fmla="*/ 133 w 267"/>
                <a:gd name="T49" fmla="*/ 82 h 132"/>
                <a:gd name="T50" fmla="*/ 128 w 267"/>
                <a:gd name="T51" fmla="*/ 89 h 132"/>
                <a:gd name="T52" fmla="*/ 123 w 267"/>
                <a:gd name="T53" fmla="*/ 94 h 132"/>
                <a:gd name="T54" fmla="*/ 107 w 267"/>
                <a:gd name="T55" fmla="*/ 106 h 132"/>
                <a:gd name="T56" fmla="*/ 89 w 267"/>
                <a:gd name="T57" fmla="*/ 118 h 132"/>
                <a:gd name="T58" fmla="*/ 55 w 267"/>
                <a:gd name="T59" fmla="*/ 129 h 132"/>
                <a:gd name="T60" fmla="*/ 18 w 267"/>
                <a:gd name="T61" fmla="*/ 132 h 132"/>
                <a:gd name="T62" fmla="*/ 16 w 267"/>
                <a:gd name="T63" fmla="*/ 132 h 132"/>
                <a:gd name="T64" fmla="*/ 16 w 267"/>
                <a:gd name="T65" fmla="*/ 132 h 132"/>
                <a:gd name="T66" fmla="*/ 0 w 267"/>
                <a:gd name="T67" fmla="*/ 106 h 132"/>
                <a:gd name="T68" fmla="*/ 0 w 267"/>
                <a:gd name="T69" fmla="*/ 104 h 132"/>
                <a:gd name="T70" fmla="*/ 0 w 267"/>
                <a:gd name="T71" fmla="*/ 104 h 132"/>
                <a:gd name="T72" fmla="*/ 0 w 267"/>
                <a:gd name="T73" fmla="*/ 103 h 132"/>
                <a:gd name="T74" fmla="*/ 2 w 267"/>
                <a:gd name="T75" fmla="*/ 103 h 132"/>
                <a:gd name="T76" fmla="*/ 13 w 267"/>
                <a:gd name="T77" fmla="*/ 101 h 132"/>
                <a:gd name="T78" fmla="*/ 23 w 267"/>
                <a:gd name="T79" fmla="*/ 99 h 132"/>
                <a:gd name="T80" fmla="*/ 44 w 267"/>
                <a:gd name="T81" fmla="*/ 94 h 132"/>
                <a:gd name="T82" fmla="*/ 63 w 267"/>
                <a:gd name="T83" fmla="*/ 87 h 132"/>
                <a:gd name="T84" fmla="*/ 81 w 267"/>
                <a:gd name="T85" fmla="*/ 76 h 132"/>
                <a:gd name="T86" fmla="*/ 95 w 267"/>
                <a:gd name="T87" fmla="*/ 62 h 132"/>
                <a:gd name="T88" fmla="*/ 105 w 267"/>
                <a:gd name="T89" fmla="*/ 45 h 132"/>
                <a:gd name="T90" fmla="*/ 109 w 267"/>
                <a:gd name="T91" fmla="*/ 24 h 132"/>
                <a:gd name="T92" fmla="*/ 109 w 267"/>
                <a:gd name="T93" fmla="*/ 19 h 132"/>
                <a:gd name="T94" fmla="*/ 109 w 267"/>
                <a:gd name="T95" fmla="*/ 15 h 132"/>
                <a:gd name="T96" fmla="*/ 109 w 267"/>
                <a:gd name="T97" fmla="*/ 10 h 132"/>
                <a:gd name="T98" fmla="*/ 109 w 267"/>
                <a:gd name="T99" fmla="*/ 0 h 132"/>
                <a:gd name="T100" fmla="*/ 109 w 267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132">
                  <a:moveTo>
                    <a:pt x="109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57" y="24"/>
                  </a:lnTo>
                  <a:lnTo>
                    <a:pt x="161" y="45"/>
                  </a:lnTo>
                  <a:lnTo>
                    <a:pt x="171" y="62"/>
                  </a:lnTo>
                  <a:lnTo>
                    <a:pt x="185" y="76"/>
                  </a:lnTo>
                  <a:lnTo>
                    <a:pt x="203" y="87"/>
                  </a:lnTo>
                  <a:lnTo>
                    <a:pt x="224" y="94"/>
                  </a:lnTo>
                  <a:lnTo>
                    <a:pt x="243" y="99"/>
                  </a:lnTo>
                  <a:lnTo>
                    <a:pt x="255" y="101"/>
                  </a:lnTo>
                  <a:lnTo>
                    <a:pt x="266" y="103"/>
                  </a:lnTo>
                  <a:lnTo>
                    <a:pt x="267" y="103"/>
                  </a:lnTo>
                  <a:lnTo>
                    <a:pt x="267" y="104"/>
                  </a:lnTo>
                  <a:lnTo>
                    <a:pt x="267" y="104"/>
                  </a:lnTo>
                  <a:lnTo>
                    <a:pt x="267" y="106"/>
                  </a:lnTo>
                  <a:lnTo>
                    <a:pt x="252" y="132"/>
                  </a:lnTo>
                  <a:lnTo>
                    <a:pt x="250" y="132"/>
                  </a:lnTo>
                  <a:lnTo>
                    <a:pt x="250" y="132"/>
                  </a:lnTo>
                  <a:lnTo>
                    <a:pt x="213" y="129"/>
                  </a:lnTo>
                  <a:lnTo>
                    <a:pt x="178" y="118"/>
                  </a:lnTo>
                  <a:lnTo>
                    <a:pt x="161" y="106"/>
                  </a:lnTo>
                  <a:lnTo>
                    <a:pt x="144" y="94"/>
                  </a:lnTo>
                  <a:lnTo>
                    <a:pt x="138" y="89"/>
                  </a:lnTo>
                  <a:lnTo>
                    <a:pt x="133" y="82"/>
                  </a:lnTo>
                  <a:lnTo>
                    <a:pt x="128" y="89"/>
                  </a:lnTo>
                  <a:lnTo>
                    <a:pt x="123" y="94"/>
                  </a:lnTo>
                  <a:lnTo>
                    <a:pt x="107" y="106"/>
                  </a:lnTo>
                  <a:lnTo>
                    <a:pt x="89" y="118"/>
                  </a:lnTo>
                  <a:lnTo>
                    <a:pt x="55" y="129"/>
                  </a:lnTo>
                  <a:lnTo>
                    <a:pt x="18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2" y="103"/>
                  </a:lnTo>
                  <a:lnTo>
                    <a:pt x="13" y="101"/>
                  </a:lnTo>
                  <a:lnTo>
                    <a:pt x="23" y="99"/>
                  </a:lnTo>
                  <a:lnTo>
                    <a:pt x="44" y="94"/>
                  </a:lnTo>
                  <a:lnTo>
                    <a:pt x="63" y="87"/>
                  </a:lnTo>
                  <a:lnTo>
                    <a:pt x="81" y="76"/>
                  </a:lnTo>
                  <a:lnTo>
                    <a:pt x="95" y="62"/>
                  </a:lnTo>
                  <a:lnTo>
                    <a:pt x="105" y="45"/>
                  </a:lnTo>
                  <a:lnTo>
                    <a:pt x="109" y="24"/>
                  </a:lnTo>
                  <a:lnTo>
                    <a:pt x="109" y="19"/>
                  </a:lnTo>
                  <a:lnTo>
                    <a:pt x="109" y="15"/>
                  </a:lnTo>
                  <a:lnTo>
                    <a:pt x="109" y="1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673"/>
            <p:cNvSpPr>
              <a:spLocks/>
            </p:cNvSpPr>
            <p:nvPr/>
          </p:nvSpPr>
          <p:spPr bwMode="auto">
            <a:xfrm>
              <a:off x="775281" y="391401"/>
              <a:ext cx="26382" cy="41138"/>
            </a:xfrm>
            <a:custGeom>
              <a:avLst/>
              <a:gdLst>
                <a:gd name="T0" fmla="*/ 7 w 59"/>
                <a:gd name="T1" fmla="*/ 0 h 92"/>
                <a:gd name="T2" fmla="*/ 12 w 59"/>
                <a:gd name="T3" fmla="*/ 0 h 92"/>
                <a:gd name="T4" fmla="*/ 12 w 59"/>
                <a:gd name="T5" fmla="*/ 0 h 92"/>
                <a:gd name="T6" fmla="*/ 12 w 59"/>
                <a:gd name="T7" fmla="*/ 51 h 92"/>
                <a:gd name="T8" fmla="*/ 14 w 59"/>
                <a:gd name="T9" fmla="*/ 59 h 92"/>
                <a:gd name="T10" fmla="*/ 14 w 59"/>
                <a:gd name="T11" fmla="*/ 65 h 92"/>
                <a:gd name="T12" fmla="*/ 16 w 59"/>
                <a:gd name="T13" fmla="*/ 70 h 92"/>
                <a:gd name="T14" fmla="*/ 17 w 59"/>
                <a:gd name="T15" fmla="*/ 73 h 92"/>
                <a:gd name="T16" fmla="*/ 19 w 59"/>
                <a:gd name="T17" fmla="*/ 77 h 92"/>
                <a:gd name="T18" fmla="*/ 23 w 59"/>
                <a:gd name="T19" fmla="*/ 78 h 92"/>
                <a:gd name="T20" fmla="*/ 26 w 59"/>
                <a:gd name="T21" fmla="*/ 78 h 92"/>
                <a:gd name="T22" fmla="*/ 30 w 59"/>
                <a:gd name="T23" fmla="*/ 80 h 92"/>
                <a:gd name="T24" fmla="*/ 35 w 59"/>
                <a:gd name="T25" fmla="*/ 78 h 92"/>
                <a:gd name="T26" fmla="*/ 38 w 59"/>
                <a:gd name="T27" fmla="*/ 78 h 92"/>
                <a:gd name="T28" fmla="*/ 40 w 59"/>
                <a:gd name="T29" fmla="*/ 77 h 92"/>
                <a:gd name="T30" fmla="*/ 42 w 59"/>
                <a:gd name="T31" fmla="*/ 73 h 92"/>
                <a:gd name="T32" fmla="*/ 44 w 59"/>
                <a:gd name="T33" fmla="*/ 70 h 92"/>
                <a:gd name="T34" fmla="*/ 45 w 59"/>
                <a:gd name="T35" fmla="*/ 65 h 92"/>
                <a:gd name="T36" fmla="*/ 47 w 59"/>
                <a:gd name="T37" fmla="*/ 59 h 92"/>
                <a:gd name="T38" fmla="*/ 47 w 59"/>
                <a:gd name="T39" fmla="*/ 51 h 92"/>
                <a:gd name="T40" fmla="*/ 47 w 59"/>
                <a:gd name="T41" fmla="*/ 0 h 92"/>
                <a:gd name="T42" fmla="*/ 47 w 59"/>
                <a:gd name="T43" fmla="*/ 0 h 92"/>
                <a:gd name="T44" fmla="*/ 52 w 59"/>
                <a:gd name="T45" fmla="*/ 0 h 92"/>
                <a:gd name="T46" fmla="*/ 59 w 59"/>
                <a:gd name="T47" fmla="*/ 0 h 92"/>
                <a:gd name="T48" fmla="*/ 59 w 59"/>
                <a:gd name="T49" fmla="*/ 0 h 92"/>
                <a:gd name="T50" fmla="*/ 59 w 59"/>
                <a:gd name="T51" fmla="*/ 54 h 92"/>
                <a:gd name="T52" fmla="*/ 59 w 59"/>
                <a:gd name="T53" fmla="*/ 63 h 92"/>
                <a:gd name="T54" fmla="*/ 58 w 59"/>
                <a:gd name="T55" fmla="*/ 70 h 92"/>
                <a:gd name="T56" fmla="*/ 56 w 59"/>
                <a:gd name="T57" fmla="*/ 77 h 92"/>
                <a:gd name="T58" fmla="*/ 52 w 59"/>
                <a:gd name="T59" fmla="*/ 82 h 92"/>
                <a:gd name="T60" fmla="*/ 49 w 59"/>
                <a:gd name="T61" fmla="*/ 87 h 92"/>
                <a:gd name="T62" fmla="*/ 44 w 59"/>
                <a:gd name="T63" fmla="*/ 89 h 92"/>
                <a:gd name="T64" fmla="*/ 37 w 59"/>
                <a:gd name="T65" fmla="*/ 92 h 92"/>
                <a:gd name="T66" fmla="*/ 30 w 59"/>
                <a:gd name="T67" fmla="*/ 92 h 92"/>
                <a:gd name="T68" fmla="*/ 23 w 59"/>
                <a:gd name="T69" fmla="*/ 92 h 92"/>
                <a:gd name="T70" fmla="*/ 16 w 59"/>
                <a:gd name="T71" fmla="*/ 89 h 92"/>
                <a:gd name="T72" fmla="*/ 10 w 59"/>
                <a:gd name="T73" fmla="*/ 87 h 92"/>
                <a:gd name="T74" fmla="*/ 7 w 59"/>
                <a:gd name="T75" fmla="*/ 82 h 92"/>
                <a:gd name="T76" fmla="*/ 3 w 59"/>
                <a:gd name="T77" fmla="*/ 77 h 92"/>
                <a:gd name="T78" fmla="*/ 2 w 59"/>
                <a:gd name="T79" fmla="*/ 70 h 92"/>
                <a:gd name="T80" fmla="*/ 0 w 59"/>
                <a:gd name="T81" fmla="*/ 63 h 92"/>
                <a:gd name="T82" fmla="*/ 0 w 59"/>
                <a:gd name="T83" fmla="*/ 54 h 92"/>
                <a:gd name="T84" fmla="*/ 0 w 59"/>
                <a:gd name="T85" fmla="*/ 0 h 92"/>
                <a:gd name="T86" fmla="*/ 0 w 59"/>
                <a:gd name="T87" fmla="*/ 0 h 92"/>
                <a:gd name="T88" fmla="*/ 7 w 59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92">
                  <a:moveTo>
                    <a:pt x="7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4" y="59"/>
                  </a:lnTo>
                  <a:lnTo>
                    <a:pt x="14" y="65"/>
                  </a:lnTo>
                  <a:lnTo>
                    <a:pt x="16" y="70"/>
                  </a:lnTo>
                  <a:lnTo>
                    <a:pt x="17" y="73"/>
                  </a:lnTo>
                  <a:lnTo>
                    <a:pt x="19" y="77"/>
                  </a:lnTo>
                  <a:lnTo>
                    <a:pt x="23" y="78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5" y="78"/>
                  </a:lnTo>
                  <a:lnTo>
                    <a:pt x="38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4" y="70"/>
                  </a:lnTo>
                  <a:lnTo>
                    <a:pt x="45" y="65"/>
                  </a:lnTo>
                  <a:lnTo>
                    <a:pt x="47" y="59"/>
                  </a:lnTo>
                  <a:lnTo>
                    <a:pt x="47" y="51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54"/>
                  </a:lnTo>
                  <a:lnTo>
                    <a:pt x="59" y="63"/>
                  </a:lnTo>
                  <a:lnTo>
                    <a:pt x="58" y="70"/>
                  </a:lnTo>
                  <a:lnTo>
                    <a:pt x="56" y="77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89"/>
                  </a:lnTo>
                  <a:lnTo>
                    <a:pt x="37" y="92"/>
                  </a:lnTo>
                  <a:lnTo>
                    <a:pt x="30" y="92"/>
                  </a:lnTo>
                  <a:lnTo>
                    <a:pt x="23" y="92"/>
                  </a:lnTo>
                  <a:lnTo>
                    <a:pt x="16" y="89"/>
                  </a:lnTo>
                  <a:lnTo>
                    <a:pt x="10" y="87"/>
                  </a:lnTo>
                  <a:lnTo>
                    <a:pt x="7" y="82"/>
                  </a:lnTo>
                  <a:lnTo>
                    <a:pt x="3" y="77"/>
                  </a:lnTo>
                  <a:lnTo>
                    <a:pt x="2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674"/>
            <p:cNvSpPr>
              <a:spLocks/>
            </p:cNvSpPr>
            <p:nvPr/>
          </p:nvSpPr>
          <p:spPr bwMode="auto">
            <a:xfrm>
              <a:off x="120767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28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38 w 47"/>
                <a:gd name="T27" fmla="*/ 40 h 91"/>
                <a:gd name="T28" fmla="*/ 38 w 47"/>
                <a:gd name="T29" fmla="*/ 42 h 91"/>
                <a:gd name="T30" fmla="*/ 38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7 w 47"/>
                <a:gd name="T37" fmla="*/ 49 h 91"/>
                <a:gd name="T38" fmla="*/ 33 w 47"/>
                <a:gd name="T39" fmla="*/ 49 h 91"/>
                <a:gd name="T40" fmla="*/ 23 w 47"/>
                <a:gd name="T41" fmla="*/ 49 h 91"/>
                <a:gd name="T42" fmla="*/ 17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5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5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75"/>
            <p:cNvSpPr>
              <a:spLocks/>
            </p:cNvSpPr>
            <p:nvPr/>
          </p:nvSpPr>
          <p:spPr bwMode="auto">
            <a:xfrm>
              <a:off x="1171905" y="390507"/>
              <a:ext cx="30406" cy="41585"/>
            </a:xfrm>
            <a:custGeom>
              <a:avLst/>
              <a:gdLst>
                <a:gd name="T0" fmla="*/ 7 w 68"/>
                <a:gd name="T1" fmla="*/ 0 h 93"/>
                <a:gd name="T2" fmla="*/ 10 w 68"/>
                <a:gd name="T3" fmla="*/ 2 h 93"/>
                <a:gd name="T4" fmla="*/ 14 w 68"/>
                <a:gd name="T5" fmla="*/ 2 h 93"/>
                <a:gd name="T6" fmla="*/ 14 w 68"/>
                <a:gd name="T7" fmla="*/ 2 h 93"/>
                <a:gd name="T8" fmla="*/ 15 w 68"/>
                <a:gd name="T9" fmla="*/ 5 h 93"/>
                <a:gd name="T10" fmla="*/ 19 w 68"/>
                <a:gd name="T11" fmla="*/ 16 h 93"/>
                <a:gd name="T12" fmla="*/ 22 w 68"/>
                <a:gd name="T13" fmla="*/ 30 h 93"/>
                <a:gd name="T14" fmla="*/ 26 w 68"/>
                <a:gd name="T15" fmla="*/ 46 h 93"/>
                <a:gd name="T16" fmla="*/ 29 w 68"/>
                <a:gd name="T17" fmla="*/ 60 h 93"/>
                <a:gd name="T18" fmla="*/ 33 w 68"/>
                <a:gd name="T19" fmla="*/ 72 h 93"/>
                <a:gd name="T20" fmla="*/ 35 w 68"/>
                <a:gd name="T21" fmla="*/ 77 h 93"/>
                <a:gd name="T22" fmla="*/ 36 w 68"/>
                <a:gd name="T23" fmla="*/ 72 h 93"/>
                <a:gd name="T24" fmla="*/ 38 w 68"/>
                <a:gd name="T25" fmla="*/ 60 h 93"/>
                <a:gd name="T26" fmla="*/ 43 w 68"/>
                <a:gd name="T27" fmla="*/ 46 h 93"/>
                <a:gd name="T28" fmla="*/ 47 w 68"/>
                <a:gd name="T29" fmla="*/ 30 h 93"/>
                <a:gd name="T30" fmla="*/ 50 w 68"/>
                <a:gd name="T31" fmla="*/ 16 h 93"/>
                <a:gd name="T32" fmla="*/ 54 w 68"/>
                <a:gd name="T33" fmla="*/ 5 h 93"/>
                <a:gd name="T34" fmla="*/ 54 w 68"/>
                <a:gd name="T35" fmla="*/ 2 h 93"/>
                <a:gd name="T36" fmla="*/ 56 w 68"/>
                <a:gd name="T37" fmla="*/ 2 h 93"/>
                <a:gd name="T38" fmla="*/ 61 w 68"/>
                <a:gd name="T39" fmla="*/ 2 h 93"/>
                <a:gd name="T40" fmla="*/ 63 w 68"/>
                <a:gd name="T41" fmla="*/ 2 h 93"/>
                <a:gd name="T42" fmla="*/ 63 w 68"/>
                <a:gd name="T43" fmla="*/ 2 h 93"/>
                <a:gd name="T44" fmla="*/ 64 w 68"/>
                <a:gd name="T45" fmla="*/ 2 h 93"/>
                <a:gd name="T46" fmla="*/ 68 w 68"/>
                <a:gd name="T47" fmla="*/ 2 h 93"/>
                <a:gd name="T48" fmla="*/ 68 w 68"/>
                <a:gd name="T49" fmla="*/ 2 h 93"/>
                <a:gd name="T50" fmla="*/ 42 w 68"/>
                <a:gd name="T51" fmla="*/ 93 h 93"/>
                <a:gd name="T52" fmla="*/ 42 w 68"/>
                <a:gd name="T53" fmla="*/ 93 h 93"/>
                <a:gd name="T54" fmla="*/ 38 w 68"/>
                <a:gd name="T55" fmla="*/ 93 h 93"/>
                <a:gd name="T56" fmla="*/ 35 w 68"/>
                <a:gd name="T57" fmla="*/ 93 h 93"/>
                <a:gd name="T58" fmla="*/ 31 w 68"/>
                <a:gd name="T59" fmla="*/ 93 h 93"/>
                <a:gd name="T60" fmla="*/ 28 w 68"/>
                <a:gd name="T61" fmla="*/ 93 h 93"/>
                <a:gd name="T62" fmla="*/ 28 w 68"/>
                <a:gd name="T63" fmla="*/ 93 h 93"/>
                <a:gd name="T64" fmla="*/ 0 w 68"/>
                <a:gd name="T65" fmla="*/ 2 h 93"/>
                <a:gd name="T66" fmla="*/ 1 w 68"/>
                <a:gd name="T67" fmla="*/ 2 h 93"/>
                <a:gd name="T68" fmla="*/ 3 w 68"/>
                <a:gd name="T69" fmla="*/ 2 h 93"/>
                <a:gd name="T70" fmla="*/ 7 w 68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93">
                  <a:moveTo>
                    <a:pt x="7" y="0"/>
                  </a:moveTo>
                  <a:lnTo>
                    <a:pt x="1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9" y="16"/>
                  </a:lnTo>
                  <a:lnTo>
                    <a:pt x="22" y="30"/>
                  </a:lnTo>
                  <a:lnTo>
                    <a:pt x="26" y="46"/>
                  </a:lnTo>
                  <a:lnTo>
                    <a:pt x="29" y="60"/>
                  </a:lnTo>
                  <a:lnTo>
                    <a:pt x="33" y="72"/>
                  </a:lnTo>
                  <a:lnTo>
                    <a:pt x="35" y="77"/>
                  </a:lnTo>
                  <a:lnTo>
                    <a:pt x="36" y="72"/>
                  </a:lnTo>
                  <a:lnTo>
                    <a:pt x="38" y="60"/>
                  </a:lnTo>
                  <a:lnTo>
                    <a:pt x="43" y="46"/>
                  </a:lnTo>
                  <a:lnTo>
                    <a:pt x="47" y="30"/>
                  </a:lnTo>
                  <a:lnTo>
                    <a:pt x="50" y="16"/>
                  </a:lnTo>
                  <a:lnTo>
                    <a:pt x="54" y="5"/>
                  </a:lnTo>
                  <a:lnTo>
                    <a:pt x="54" y="2"/>
                  </a:lnTo>
                  <a:lnTo>
                    <a:pt x="56" y="2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38" y="93"/>
                  </a:lnTo>
                  <a:lnTo>
                    <a:pt x="35" y="93"/>
                  </a:lnTo>
                  <a:lnTo>
                    <a:pt x="31" y="93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676"/>
            <p:cNvSpPr>
              <a:spLocks/>
            </p:cNvSpPr>
            <p:nvPr/>
          </p:nvSpPr>
          <p:spPr bwMode="auto">
            <a:xfrm>
              <a:off x="847720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1 w 58"/>
                <a:gd name="T5" fmla="*/ 2 h 93"/>
                <a:gd name="T6" fmla="*/ 11 w 58"/>
                <a:gd name="T7" fmla="*/ 2 h 93"/>
                <a:gd name="T8" fmla="*/ 13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6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4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4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6 w 58"/>
                <a:gd name="T47" fmla="*/ 93 h 93"/>
                <a:gd name="T48" fmla="*/ 46 w 58"/>
                <a:gd name="T49" fmla="*/ 93 h 93"/>
                <a:gd name="T50" fmla="*/ 44 w 58"/>
                <a:gd name="T51" fmla="*/ 89 h 93"/>
                <a:gd name="T52" fmla="*/ 40 w 58"/>
                <a:gd name="T53" fmla="*/ 80 h 93"/>
                <a:gd name="T54" fmla="*/ 33 w 58"/>
                <a:gd name="T55" fmla="*/ 68 h 93"/>
                <a:gd name="T56" fmla="*/ 26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1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2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2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4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89"/>
                  </a:lnTo>
                  <a:lnTo>
                    <a:pt x="40" y="80"/>
                  </a:lnTo>
                  <a:lnTo>
                    <a:pt x="33" y="68"/>
                  </a:lnTo>
                  <a:lnTo>
                    <a:pt x="26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677"/>
            <p:cNvSpPr>
              <a:spLocks/>
            </p:cNvSpPr>
            <p:nvPr/>
          </p:nvSpPr>
          <p:spPr bwMode="auto">
            <a:xfrm>
              <a:off x="711339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7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12 w 47"/>
                <a:gd name="T15" fmla="*/ 12 h 91"/>
                <a:gd name="T16" fmla="*/ 12 w 47"/>
                <a:gd name="T17" fmla="*/ 37 h 91"/>
                <a:gd name="T18" fmla="*/ 23 w 47"/>
                <a:gd name="T19" fmla="*/ 37 h 91"/>
                <a:gd name="T20" fmla="*/ 30 w 47"/>
                <a:gd name="T21" fmla="*/ 37 h 91"/>
                <a:gd name="T22" fmla="*/ 33 w 47"/>
                <a:gd name="T23" fmla="*/ 37 h 91"/>
                <a:gd name="T24" fmla="*/ 38 w 47"/>
                <a:gd name="T25" fmla="*/ 37 h 91"/>
                <a:gd name="T26" fmla="*/ 40 w 47"/>
                <a:gd name="T27" fmla="*/ 40 h 91"/>
                <a:gd name="T28" fmla="*/ 40 w 47"/>
                <a:gd name="T29" fmla="*/ 42 h 91"/>
                <a:gd name="T30" fmla="*/ 40 w 47"/>
                <a:gd name="T31" fmla="*/ 45 h 91"/>
                <a:gd name="T32" fmla="*/ 38 w 47"/>
                <a:gd name="T33" fmla="*/ 49 h 91"/>
                <a:gd name="T34" fmla="*/ 38 w 47"/>
                <a:gd name="T35" fmla="*/ 49 h 91"/>
                <a:gd name="T36" fmla="*/ 38 w 47"/>
                <a:gd name="T37" fmla="*/ 49 h 91"/>
                <a:gd name="T38" fmla="*/ 35 w 47"/>
                <a:gd name="T39" fmla="*/ 49 h 91"/>
                <a:gd name="T40" fmla="*/ 24 w 47"/>
                <a:gd name="T41" fmla="*/ 49 h 91"/>
                <a:gd name="T42" fmla="*/ 19 w 47"/>
                <a:gd name="T43" fmla="*/ 49 h 91"/>
                <a:gd name="T44" fmla="*/ 12 w 47"/>
                <a:gd name="T45" fmla="*/ 49 h 91"/>
                <a:gd name="T46" fmla="*/ 12 w 47"/>
                <a:gd name="T47" fmla="*/ 78 h 91"/>
                <a:gd name="T48" fmla="*/ 47 w 47"/>
                <a:gd name="T49" fmla="*/ 78 h 91"/>
                <a:gd name="T50" fmla="*/ 47 w 47"/>
                <a:gd name="T51" fmla="*/ 78 h 91"/>
                <a:gd name="T52" fmla="*/ 47 w 47"/>
                <a:gd name="T53" fmla="*/ 85 h 91"/>
                <a:gd name="T54" fmla="*/ 47 w 47"/>
                <a:gd name="T55" fmla="*/ 87 h 91"/>
                <a:gd name="T56" fmla="*/ 47 w 47"/>
                <a:gd name="T57" fmla="*/ 91 h 91"/>
                <a:gd name="T58" fmla="*/ 47 w 47"/>
                <a:gd name="T59" fmla="*/ 91 h 91"/>
                <a:gd name="T60" fmla="*/ 0 w 47"/>
                <a:gd name="T61" fmla="*/ 91 h 91"/>
                <a:gd name="T62" fmla="*/ 0 w 47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7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3" y="37"/>
                  </a:lnTo>
                  <a:lnTo>
                    <a:pt x="38" y="37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5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678"/>
            <p:cNvSpPr>
              <a:spLocks/>
            </p:cNvSpPr>
            <p:nvPr/>
          </p:nvSpPr>
          <p:spPr bwMode="auto">
            <a:xfrm>
              <a:off x="1054752" y="390507"/>
              <a:ext cx="20122" cy="41585"/>
            </a:xfrm>
            <a:custGeom>
              <a:avLst/>
              <a:gdLst>
                <a:gd name="T0" fmla="*/ 7 w 45"/>
                <a:gd name="T1" fmla="*/ 0 h 93"/>
                <a:gd name="T2" fmla="*/ 9 w 45"/>
                <a:gd name="T3" fmla="*/ 2 h 93"/>
                <a:gd name="T4" fmla="*/ 12 w 45"/>
                <a:gd name="T5" fmla="*/ 2 h 93"/>
                <a:gd name="T6" fmla="*/ 12 w 45"/>
                <a:gd name="T7" fmla="*/ 2 h 93"/>
                <a:gd name="T8" fmla="*/ 12 w 45"/>
                <a:gd name="T9" fmla="*/ 80 h 93"/>
                <a:gd name="T10" fmla="*/ 43 w 45"/>
                <a:gd name="T11" fmla="*/ 80 h 93"/>
                <a:gd name="T12" fmla="*/ 43 w 45"/>
                <a:gd name="T13" fmla="*/ 80 h 93"/>
                <a:gd name="T14" fmla="*/ 45 w 45"/>
                <a:gd name="T15" fmla="*/ 84 h 93"/>
                <a:gd name="T16" fmla="*/ 45 w 45"/>
                <a:gd name="T17" fmla="*/ 87 h 93"/>
                <a:gd name="T18" fmla="*/ 43 w 45"/>
                <a:gd name="T19" fmla="*/ 93 h 93"/>
                <a:gd name="T20" fmla="*/ 43 w 45"/>
                <a:gd name="T21" fmla="*/ 93 h 93"/>
                <a:gd name="T22" fmla="*/ 0 w 45"/>
                <a:gd name="T23" fmla="*/ 93 h 93"/>
                <a:gd name="T24" fmla="*/ 0 w 45"/>
                <a:gd name="T25" fmla="*/ 2 h 93"/>
                <a:gd name="T26" fmla="*/ 0 w 45"/>
                <a:gd name="T27" fmla="*/ 2 h 93"/>
                <a:gd name="T28" fmla="*/ 3 w 45"/>
                <a:gd name="T29" fmla="*/ 2 h 93"/>
                <a:gd name="T30" fmla="*/ 7 w 45"/>
                <a:gd name="T3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93">
                  <a:moveTo>
                    <a:pt x="7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5" y="84"/>
                  </a:lnTo>
                  <a:lnTo>
                    <a:pt x="45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679"/>
            <p:cNvSpPr>
              <a:spLocks/>
            </p:cNvSpPr>
            <p:nvPr/>
          </p:nvSpPr>
          <p:spPr bwMode="auto">
            <a:xfrm>
              <a:off x="937598" y="390507"/>
              <a:ext cx="5366" cy="41585"/>
            </a:xfrm>
            <a:custGeom>
              <a:avLst/>
              <a:gdLst>
                <a:gd name="T0" fmla="*/ 5 w 12"/>
                <a:gd name="T1" fmla="*/ 0 h 93"/>
                <a:gd name="T2" fmla="*/ 9 w 12"/>
                <a:gd name="T3" fmla="*/ 2 h 93"/>
                <a:gd name="T4" fmla="*/ 12 w 12"/>
                <a:gd name="T5" fmla="*/ 2 h 93"/>
                <a:gd name="T6" fmla="*/ 12 w 12"/>
                <a:gd name="T7" fmla="*/ 2 h 93"/>
                <a:gd name="T8" fmla="*/ 12 w 12"/>
                <a:gd name="T9" fmla="*/ 93 h 93"/>
                <a:gd name="T10" fmla="*/ 12 w 12"/>
                <a:gd name="T11" fmla="*/ 93 h 93"/>
                <a:gd name="T12" fmla="*/ 9 w 12"/>
                <a:gd name="T13" fmla="*/ 93 h 93"/>
                <a:gd name="T14" fmla="*/ 5 w 12"/>
                <a:gd name="T15" fmla="*/ 93 h 93"/>
                <a:gd name="T16" fmla="*/ 2 w 12"/>
                <a:gd name="T17" fmla="*/ 93 h 93"/>
                <a:gd name="T18" fmla="*/ 0 w 12"/>
                <a:gd name="T19" fmla="*/ 93 h 93"/>
                <a:gd name="T20" fmla="*/ 0 w 12"/>
                <a:gd name="T21" fmla="*/ 93 h 93"/>
                <a:gd name="T22" fmla="*/ 0 w 12"/>
                <a:gd name="T23" fmla="*/ 2 h 93"/>
                <a:gd name="T24" fmla="*/ 0 w 12"/>
                <a:gd name="T25" fmla="*/ 2 h 93"/>
                <a:gd name="T26" fmla="*/ 2 w 12"/>
                <a:gd name="T27" fmla="*/ 2 h 93"/>
                <a:gd name="T28" fmla="*/ 5 w 12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3">
                  <a:moveTo>
                    <a:pt x="5" y="0"/>
                  </a:moveTo>
                  <a:lnTo>
                    <a:pt x="9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5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80"/>
            <p:cNvSpPr>
              <a:spLocks/>
            </p:cNvSpPr>
            <p:nvPr/>
          </p:nvSpPr>
          <p:spPr bwMode="auto">
            <a:xfrm>
              <a:off x="810606" y="390507"/>
              <a:ext cx="19228" cy="41585"/>
            </a:xfrm>
            <a:custGeom>
              <a:avLst/>
              <a:gdLst>
                <a:gd name="T0" fmla="*/ 5 w 43"/>
                <a:gd name="T1" fmla="*/ 0 h 93"/>
                <a:gd name="T2" fmla="*/ 8 w 43"/>
                <a:gd name="T3" fmla="*/ 2 h 93"/>
                <a:gd name="T4" fmla="*/ 12 w 43"/>
                <a:gd name="T5" fmla="*/ 2 h 93"/>
                <a:gd name="T6" fmla="*/ 12 w 43"/>
                <a:gd name="T7" fmla="*/ 2 h 93"/>
                <a:gd name="T8" fmla="*/ 12 w 43"/>
                <a:gd name="T9" fmla="*/ 7 h 93"/>
                <a:gd name="T10" fmla="*/ 12 w 43"/>
                <a:gd name="T11" fmla="*/ 21 h 93"/>
                <a:gd name="T12" fmla="*/ 12 w 43"/>
                <a:gd name="T13" fmla="*/ 40 h 93"/>
                <a:gd name="T14" fmla="*/ 12 w 43"/>
                <a:gd name="T15" fmla="*/ 60 h 93"/>
                <a:gd name="T16" fmla="*/ 12 w 43"/>
                <a:gd name="T17" fmla="*/ 73 h 93"/>
                <a:gd name="T18" fmla="*/ 12 w 43"/>
                <a:gd name="T19" fmla="*/ 80 h 93"/>
                <a:gd name="T20" fmla="*/ 43 w 43"/>
                <a:gd name="T21" fmla="*/ 80 h 93"/>
                <a:gd name="T22" fmla="*/ 43 w 43"/>
                <a:gd name="T23" fmla="*/ 80 h 93"/>
                <a:gd name="T24" fmla="*/ 43 w 43"/>
                <a:gd name="T25" fmla="*/ 84 h 93"/>
                <a:gd name="T26" fmla="*/ 43 w 43"/>
                <a:gd name="T27" fmla="*/ 87 h 93"/>
                <a:gd name="T28" fmla="*/ 43 w 43"/>
                <a:gd name="T29" fmla="*/ 93 h 93"/>
                <a:gd name="T30" fmla="*/ 43 w 43"/>
                <a:gd name="T31" fmla="*/ 93 h 93"/>
                <a:gd name="T32" fmla="*/ 0 w 43"/>
                <a:gd name="T33" fmla="*/ 93 h 93"/>
                <a:gd name="T34" fmla="*/ 0 w 43"/>
                <a:gd name="T35" fmla="*/ 2 h 93"/>
                <a:gd name="T36" fmla="*/ 0 w 43"/>
                <a:gd name="T37" fmla="*/ 2 h 93"/>
                <a:gd name="T38" fmla="*/ 1 w 43"/>
                <a:gd name="T39" fmla="*/ 2 h 93"/>
                <a:gd name="T40" fmla="*/ 5 w 43"/>
                <a:gd name="T4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3">
                  <a:moveTo>
                    <a:pt x="5" y="0"/>
                  </a:moveTo>
                  <a:lnTo>
                    <a:pt x="8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7"/>
                  </a:lnTo>
                  <a:lnTo>
                    <a:pt x="12" y="21"/>
                  </a:lnTo>
                  <a:lnTo>
                    <a:pt x="12" y="40"/>
                  </a:lnTo>
                  <a:lnTo>
                    <a:pt x="12" y="60"/>
                  </a:lnTo>
                  <a:lnTo>
                    <a:pt x="12" y="73"/>
                  </a:lnTo>
                  <a:lnTo>
                    <a:pt x="12" y="80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3" y="84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681"/>
            <p:cNvSpPr>
              <a:spLocks/>
            </p:cNvSpPr>
            <p:nvPr/>
          </p:nvSpPr>
          <p:spPr bwMode="auto">
            <a:xfrm>
              <a:off x="116072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4 w 14"/>
                <a:gd name="T11" fmla="*/ 93 h 93"/>
                <a:gd name="T12" fmla="*/ 11 w 14"/>
                <a:gd name="T13" fmla="*/ 93 h 93"/>
                <a:gd name="T14" fmla="*/ 7 w 14"/>
                <a:gd name="T15" fmla="*/ 93 h 93"/>
                <a:gd name="T16" fmla="*/ 4 w 14"/>
                <a:gd name="T17" fmla="*/ 93 h 93"/>
                <a:gd name="T18" fmla="*/ 2 w 14"/>
                <a:gd name="T19" fmla="*/ 93 h 93"/>
                <a:gd name="T20" fmla="*/ 0 w 14"/>
                <a:gd name="T21" fmla="*/ 93 h 93"/>
                <a:gd name="T22" fmla="*/ 0 w 14"/>
                <a:gd name="T23" fmla="*/ 2 h 93"/>
                <a:gd name="T24" fmla="*/ 2 w 14"/>
                <a:gd name="T25" fmla="*/ 2 h 93"/>
                <a:gd name="T26" fmla="*/ 4 w 14"/>
                <a:gd name="T27" fmla="*/ 2 h 93"/>
                <a:gd name="T28" fmla="*/ 7 w 14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682"/>
            <p:cNvSpPr>
              <a:spLocks/>
            </p:cNvSpPr>
            <p:nvPr/>
          </p:nvSpPr>
          <p:spPr bwMode="auto">
            <a:xfrm>
              <a:off x="1126296" y="390507"/>
              <a:ext cx="25935" cy="41585"/>
            </a:xfrm>
            <a:custGeom>
              <a:avLst/>
              <a:gdLst>
                <a:gd name="T0" fmla="*/ 6 w 58"/>
                <a:gd name="T1" fmla="*/ 0 h 93"/>
                <a:gd name="T2" fmla="*/ 9 w 58"/>
                <a:gd name="T3" fmla="*/ 2 h 93"/>
                <a:gd name="T4" fmla="*/ 13 w 58"/>
                <a:gd name="T5" fmla="*/ 2 h 93"/>
                <a:gd name="T6" fmla="*/ 13 w 58"/>
                <a:gd name="T7" fmla="*/ 2 h 93"/>
                <a:gd name="T8" fmla="*/ 14 w 58"/>
                <a:gd name="T9" fmla="*/ 5 h 93"/>
                <a:gd name="T10" fmla="*/ 18 w 58"/>
                <a:gd name="T11" fmla="*/ 14 h 93"/>
                <a:gd name="T12" fmla="*/ 25 w 58"/>
                <a:gd name="T13" fmla="*/ 26 h 93"/>
                <a:gd name="T14" fmla="*/ 32 w 58"/>
                <a:gd name="T15" fmla="*/ 40 h 93"/>
                <a:gd name="T16" fmla="*/ 39 w 58"/>
                <a:gd name="T17" fmla="*/ 53 h 93"/>
                <a:gd name="T18" fmla="*/ 44 w 58"/>
                <a:gd name="T19" fmla="*/ 63 h 93"/>
                <a:gd name="T20" fmla="*/ 46 w 58"/>
                <a:gd name="T21" fmla="*/ 67 h 93"/>
                <a:gd name="T22" fmla="*/ 46 w 58"/>
                <a:gd name="T23" fmla="*/ 2 h 93"/>
                <a:gd name="T24" fmla="*/ 48 w 58"/>
                <a:gd name="T25" fmla="*/ 2 h 93"/>
                <a:gd name="T26" fmla="*/ 49 w 58"/>
                <a:gd name="T27" fmla="*/ 2 h 93"/>
                <a:gd name="T28" fmla="*/ 53 w 58"/>
                <a:gd name="T29" fmla="*/ 0 h 93"/>
                <a:gd name="T30" fmla="*/ 55 w 58"/>
                <a:gd name="T31" fmla="*/ 2 h 93"/>
                <a:gd name="T32" fmla="*/ 58 w 58"/>
                <a:gd name="T33" fmla="*/ 2 h 93"/>
                <a:gd name="T34" fmla="*/ 58 w 58"/>
                <a:gd name="T35" fmla="*/ 2 h 93"/>
                <a:gd name="T36" fmla="*/ 58 w 58"/>
                <a:gd name="T37" fmla="*/ 93 h 93"/>
                <a:gd name="T38" fmla="*/ 58 w 58"/>
                <a:gd name="T39" fmla="*/ 93 h 93"/>
                <a:gd name="T40" fmla="*/ 55 w 58"/>
                <a:gd name="T41" fmla="*/ 93 h 93"/>
                <a:gd name="T42" fmla="*/ 53 w 58"/>
                <a:gd name="T43" fmla="*/ 93 h 93"/>
                <a:gd name="T44" fmla="*/ 49 w 58"/>
                <a:gd name="T45" fmla="*/ 93 h 93"/>
                <a:gd name="T46" fmla="*/ 48 w 58"/>
                <a:gd name="T47" fmla="*/ 93 h 93"/>
                <a:gd name="T48" fmla="*/ 48 w 58"/>
                <a:gd name="T49" fmla="*/ 93 h 93"/>
                <a:gd name="T50" fmla="*/ 46 w 58"/>
                <a:gd name="T51" fmla="*/ 89 h 93"/>
                <a:gd name="T52" fmla="*/ 41 w 58"/>
                <a:gd name="T53" fmla="*/ 80 h 93"/>
                <a:gd name="T54" fmla="*/ 34 w 58"/>
                <a:gd name="T55" fmla="*/ 68 h 93"/>
                <a:gd name="T56" fmla="*/ 27 w 58"/>
                <a:gd name="T57" fmla="*/ 54 h 93"/>
                <a:gd name="T58" fmla="*/ 20 w 58"/>
                <a:gd name="T59" fmla="*/ 42 h 93"/>
                <a:gd name="T60" fmla="*/ 14 w 58"/>
                <a:gd name="T61" fmla="*/ 32 h 93"/>
                <a:gd name="T62" fmla="*/ 13 w 58"/>
                <a:gd name="T63" fmla="*/ 28 h 93"/>
                <a:gd name="T64" fmla="*/ 13 w 58"/>
                <a:gd name="T65" fmla="*/ 93 h 93"/>
                <a:gd name="T66" fmla="*/ 13 w 58"/>
                <a:gd name="T67" fmla="*/ 93 h 93"/>
                <a:gd name="T68" fmla="*/ 9 w 58"/>
                <a:gd name="T69" fmla="*/ 93 h 93"/>
                <a:gd name="T70" fmla="*/ 6 w 58"/>
                <a:gd name="T71" fmla="*/ 93 h 93"/>
                <a:gd name="T72" fmla="*/ 4 w 58"/>
                <a:gd name="T73" fmla="*/ 93 h 93"/>
                <a:gd name="T74" fmla="*/ 0 w 58"/>
                <a:gd name="T75" fmla="*/ 93 h 93"/>
                <a:gd name="T76" fmla="*/ 0 w 58"/>
                <a:gd name="T77" fmla="*/ 93 h 93"/>
                <a:gd name="T78" fmla="*/ 0 w 58"/>
                <a:gd name="T79" fmla="*/ 2 h 93"/>
                <a:gd name="T80" fmla="*/ 0 w 58"/>
                <a:gd name="T81" fmla="*/ 2 h 93"/>
                <a:gd name="T82" fmla="*/ 4 w 58"/>
                <a:gd name="T83" fmla="*/ 2 h 93"/>
                <a:gd name="T84" fmla="*/ 6 w 58"/>
                <a:gd name="T8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3">
                  <a:moveTo>
                    <a:pt x="6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18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6" y="67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3" y="0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55" y="93"/>
                  </a:lnTo>
                  <a:lnTo>
                    <a:pt x="53" y="93"/>
                  </a:lnTo>
                  <a:lnTo>
                    <a:pt x="49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4" y="68"/>
                  </a:lnTo>
                  <a:lnTo>
                    <a:pt x="27" y="54"/>
                  </a:lnTo>
                  <a:lnTo>
                    <a:pt x="20" y="42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683"/>
            <p:cNvSpPr>
              <a:spLocks/>
            </p:cNvSpPr>
            <p:nvPr/>
          </p:nvSpPr>
          <p:spPr bwMode="auto">
            <a:xfrm>
              <a:off x="681826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8 w 52"/>
                <a:gd name="T3" fmla="*/ 4 h 94"/>
                <a:gd name="T4" fmla="*/ 48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29 w 52"/>
                <a:gd name="T11" fmla="*/ 12 h 94"/>
                <a:gd name="T12" fmla="*/ 19 w 52"/>
                <a:gd name="T13" fmla="*/ 14 h 94"/>
                <a:gd name="T14" fmla="*/ 15 w 52"/>
                <a:gd name="T15" fmla="*/ 21 h 94"/>
                <a:gd name="T16" fmla="*/ 15 w 52"/>
                <a:gd name="T17" fmla="*/ 26 h 94"/>
                <a:gd name="T18" fmla="*/ 17 w 52"/>
                <a:gd name="T19" fmla="*/ 32 h 94"/>
                <a:gd name="T20" fmla="*/ 26 w 52"/>
                <a:gd name="T21" fmla="*/ 37 h 94"/>
                <a:gd name="T22" fmla="*/ 40 w 52"/>
                <a:gd name="T23" fmla="*/ 44 h 94"/>
                <a:gd name="T24" fmla="*/ 47 w 52"/>
                <a:gd name="T25" fmla="*/ 49 h 94"/>
                <a:gd name="T26" fmla="*/ 50 w 52"/>
                <a:gd name="T27" fmla="*/ 56 h 94"/>
                <a:gd name="T28" fmla="*/ 52 w 52"/>
                <a:gd name="T29" fmla="*/ 67 h 94"/>
                <a:gd name="T30" fmla="*/ 48 w 52"/>
                <a:gd name="T31" fmla="*/ 80 h 94"/>
                <a:gd name="T32" fmla="*/ 38 w 52"/>
                <a:gd name="T33" fmla="*/ 91 h 94"/>
                <a:gd name="T34" fmla="*/ 20 w 52"/>
                <a:gd name="T35" fmla="*/ 94 h 94"/>
                <a:gd name="T36" fmla="*/ 8 w 52"/>
                <a:gd name="T37" fmla="*/ 93 h 94"/>
                <a:gd name="T38" fmla="*/ 0 w 52"/>
                <a:gd name="T39" fmla="*/ 91 h 94"/>
                <a:gd name="T40" fmla="*/ 0 w 52"/>
                <a:gd name="T41" fmla="*/ 84 h 94"/>
                <a:gd name="T42" fmla="*/ 1 w 52"/>
                <a:gd name="T43" fmla="*/ 77 h 94"/>
                <a:gd name="T44" fmla="*/ 10 w 52"/>
                <a:gd name="T45" fmla="*/ 80 h 94"/>
                <a:gd name="T46" fmla="*/ 20 w 52"/>
                <a:gd name="T47" fmla="*/ 82 h 94"/>
                <a:gd name="T48" fmla="*/ 31 w 52"/>
                <a:gd name="T49" fmla="*/ 80 h 94"/>
                <a:gd name="T50" fmla="*/ 36 w 52"/>
                <a:gd name="T51" fmla="*/ 75 h 94"/>
                <a:gd name="T52" fmla="*/ 38 w 52"/>
                <a:gd name="T53" fmla="*/ 67 h 94"/>
                <a:gd name="T54" fmla="*/ 38 w 52"/>
                <a:gd name="T55" fmla="*/ 61 h 94"/>
                <a:gd name="T56" fmla="*/ 34 w 52"/>
                <a:gd name="T57" fmla="*/ 56 h 94"/>
                <a:gd name="T58" fmla="*/ 22 w 52"/>
                <a:gd name="T59" fmla="*/ 51 h 94"/>
                <a:gd name="T60" fmla="*/ 10 w 52"/>
                <a:gd name="T61" fmla="*/ 44 h 94"/>
                <a:gd name="T62" fmla="*/ 3 w 52"/>
                <a:gd name="T63" fmla="*/ 37 h 94"/>
                <a:gd name="T64" fmla="*/ 1 w 52"/>
                <a:gd name="T65" fmla="*/ 30 h 94"/>
                <a:gd name="T66" fmla="*/ 1 w 52"/>
                <a:gd name="T67" fmla="*/ 18 h 94"/>
                <a:gd name="T68" fmla="*/ 8 w 52"/>
                <a:gd name="T69" fmla="*/ 7 h 94"/>
                <a:gd name="T70" fmla="*/ 20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29" y="0"/>
                  </a:moveTo>
                  <a:lnTo>
                    <a:pt x="40" y="0"/>
                  </a:lnTo>
                  <a:lnTo>
                    <a:pt x="43" y="2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3" y="12"/>
                  </a:lnTo>
                  <a:lnTo>
                    <a:pt x="29" y="12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7" y="18"/>
                  </a:lnTo>
                  <a:lnTo>
                    <a:pt x="15" y="21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15" y="28"/>
                  </a:lnTo>
                  <a:lnTo>
                    <a:pt x="17" y="32"/>
                  </a:lnTo>
                  <a:lnTo>
                    <a:pt x="22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0" y="44"/>
                  </a:lnTo>
                  <a:lnTo>
                    <a:pt x="43" y="46"/>
                  </a:lnTo>
                  <a:lnTo>
                    <a:pt x="47" y="49"/>
                  </a:lnTo>
                  <a:lnTo>
                    <a:pt x="48" y="53"/>
                  </a:lnTo>
                  <a:lnTo>
                    <a:pt x="50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0" y="73"/>
                  </a:lnTo>
                  <a:lnTo>
                    <a:pt x="48" y="80"/>
                  </a:lnTo>
                  <a:lnTo>
                    <a:pt x="43" y="87"/>
                  </a:lnTo>
                  <a:lnTo>
                    <a:pt x="38" y="91"/>
                  </a:lnTo>
                  <a:lnTo>
                    <a:pt x="29" y="94"/>
                  </a:lnTo>
                  <a:lnTo>
                    <a:pt x="20" y="94"/>
                  </a:lnTo>
                  <a:lnTo>
                    <a:pt x="13" y="94"/>
                  </a:lnTo>
                  <a:lnTo>
                    <a:pt x="8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3" y="79"/>
                  </a:lnTo>
                  <a:lnTo>
                    <a:pt x="10" y="80"/>
                  </a:lnTo>
                  <a:lnTo>
                    <a:pt x="15" y="82"/>
                  </a:lnTo>
                  <a:lnTo>
                    <a:pt x="20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4" y="77"/>
                  </a:lnTo>
                  <a:lnTo>
                    <a:pt x="36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6" y="60"/>
                  </a:lnTo>
                  <a:lnTo>
                    <a:pt x="34" y="56"/>
                  </a:lnTo>
                  <a:lnTo>
                    <a:pt x="29" y="54"/>
                  </a:lnTo>
                  <a:lnTo>
                    <a:pt x="22" y="51"/>
                  </a:lnTo>
                  <a:lnTo>
                    <a:pt x="17" y="47"/>
                  </a:lnTo>
                  <a:lnTo>
                    <a:pt x="10" y="44"/>
                  </a:lnTo>
                  <a:lnTo>
                    <a:pt x="5" y="40"/>
                  </a:lnTo>
                  <a:lnTo>
                    <a:pt x="3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1" y="25"/>
                  </a:lnTo>
                  <a:lnTo>
                    <a:pt x="1" y="18"/>
                  </a:lnTo>
                  <a:lnTo>
                    <a:pt x="5" y="12"/>
                  </a:lnTo>
                  <a:lnTo>
                    <a:pt x="8" y="7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684"/>
            <p:cNvSpPr>
              <a:spLocks/>
            </p:cNvSpPr>
            <p:nvPr/>
          </p:nvSpPr>
          <p:spPr bwMode="auto">
            <a:xfrm>
              <a:off x="1092312" y="391401"/>
              <a:ext cx="25488" cy="41138"/>
            </a:xfrm>
            <a:custGeom>
              <a:avLst/>
              <a:gdLst>
                <a:gd name="T0" fmla="*/ 5 w 57"/>
                <a:gd name="T1" fmla="*/ 0 h 92"/>
                <a:gd name="T2" fmla="*/ 12 w 57"/>
                <a:gd name="T3" fmla="*/ 0 h 92"/>
                <a:gd name="T4" fmla="*/ 12 w 57"/>
                <a:gd name="T5" fmla="*/ 0 h 92"/>
                <a:gd name="T6" fmla="*/ 12 w 57"/>
                <a:gd name="T7" fmla="*/ 51 h 92"/>
                <a:gd name="T8" fmla="*/ 12 w 57"/>
                <a:gd name="T9" fmla="*/ 59 h 92"/>
                <a:gd name="T10" fmla="*/ 12 w 57"/>
                <a:gd name="T11" fmla="*/ 65 h 92"/>
                <a:gd name="T12" fmla="*/ 14 w 57"/>
                <a:gd name="T13" fmla="*/ 70 h 92"/>
                <a:gd name="T14" fmla="*/ 15 w 57"/>
                <a:gd name="T15" fmla="*/ 73 h 92"/>
                <a:gd name="T16" fmla="*/ 17 w 57"/>
                <a:gd name="T17" fmla="*/ 77 h 92"/>
                <a:gd name="T18" fmla="*/ 21 w 57"/>
                <a:gd name="T19" fmla="*/ 78 h 92"/>
                <a:gd name="T20" fmla="*/ 24 w 57"/>
                <a:gd name="T21" fmla="*/ 78 h 92"/>
                <a:gd name="T22" fmla="*/ 28 w 57"/>
                <a:gd name="T23" fmla="*/ 80 h 92"/>
                <a:gd name="T24" fmla="*/ 33 w 57"/>
                <a:gd name="T25" fmla="*/ 78 h 92"/>
                <a:gd name="T26" fmla="*/ 36 w 57"/>
                <a:gd name="T27" fmla="*/ 78 h 92"/>
                <a:gd name="T28" fmla="*/ 40 w 57"/>
                <a:gd name="T29" fmla="*/ 77 h 92"/>
                <a:gd name="T30" fmla="*/ 42 w 57"/>
                <a:gd name="T31" fmla="*/ 73 h 92"/>
                <a:gd name="T32" fmla="*/ 43 w 57"/>
                <a:gd name="T33" fmla="*/ 70 h 92"/>
                <a:gd name="T34" fmla="*/ 45 w 57"/>
                <a:gd name="T35" fmla="*/ 65 h 92"/>
                <a:gd name="T36" fmla="*/ 45 w 57"/>
                <a:gd name="T37" fmla="*/ 59 h 92"/>
                <a:gd name="T38" fmla="*/ 45 w 57"/>
                <a:gd name="T39" fmla="*/ 51 h 92"/>
                <a:gd name="T40" fmla="*/ 45 w 57"/>
                <a:gd name="T41" fmla="*/ 0 h 92"/>
                <a:gd name="T42" fmla="*/ 45 w 57"/>
                <a:gd name="T43" fmla="*/ 0 h 92"/>
                <a:gd name="T44" fmla="*/ 50 w 57"/>
                <a:gd name="T45" fmla="*/ 0 h 92"/>
                <a:gd name="T46" fmla="*/ 57 w 57"/>
                <a:gd name="T47" fmla="*/ 0 h 92"/>
                <a:gd name="T48" fmla="*/ 57 w 57"/>
                <a:gd name="T49" fmla="*/ 0 h 92"/>
                <a:gd name="T50" fmla="*/ 57 w 57"/>
                <a:gd name="T51" fmla="*/ 54 h 92"/>
                <a:gd name="T52" fmla="*/ 57 w 57"/>
                <a:gd name="T53" fmla="*/ 63 h 92"/>
                <a:gd name="T54" fmla="*/ 57 w 57"/>
                <a:gd name="T55" fmla="*/ 70 h 92"/>
                <a:gd name="T56" fmla="*/ 54 w 57"/>
                <a:gd name="T57" fmla="*/ 77 h 92"/>
                <a:gd name="T58" fmla="*/ 50 w 57"/>
                <a:gd name="T59" fmla="*/ 82 h 92"/>
                <a:gd name="T60" fmla="*/ 47 w 57"/>
                <a:gd name="T61" fmla="*/ 87 h 92"/>
                <a:gd name="T62" fmla="*/ 42 w 57"/>
                <a:gd name="T63" fmla="*/ 89 h 92"/>
                <a:gd name="T64" fmla="*/ 36 w 57"/>
                <a:gd name="T65" fmla="*/ 92 h 92"/>
                <a:gd name="T66" fmla="*/ 28 w 57"/>
                <a:gd name="T67" fmla="*/ 92 h 92"/>
                <a:gd name="T68" fmla="*/ 21 w 57"/>
                <a:gd name="T69" fmla="*/ 92 h 92"/>
                <a:gd name="T70" fmla="*/ 15 w 57"/>
                <a:gd name="T71" fmla="*/ 89 h 92"/>
                <a:gd name="T72" fmla="*/ 10 w 57"/>
                <a:gd name="T73" fmla="*/ 87 h 92"/>
                <a:gd name="T74" fmla="*/ 5 w 57"/>
                <a:gd name="T75" fmla="*/ 82 h 92"/>
                <a:gd name="T76" fmla="*/ 3 w 57"/>
                <a:gd name="T77" fmla="*/ 77 h 92"/>
                <a:gd name="T78" fmla="*/ 0 w 57"/>
                <a:gd name="T79" fmla="*/ 70 h 92"/>
                <a:gd name="T80" fmla="*/ 0 w 57"/>
                <a:gd name="T81" fmla="*/ 63 h 92"/>
                <a:gd name="T82" fmla="*/ 0 w 57"/>
                <a:gd name="T83" fmla="*/ 54 h 92"/>
                <a:gd name="T84" fmla="*/ 0 w 57"/>
                <a:gd name="T85" fmla="*/ 0 h 92"/>
                <a:gd name="T86" fmla="*/ 0 w 57"/>
                <a:gd name="T87" fmla="*/ 0 h 92"/>
                <a:gd name="T88" fmla="*/ 5 w 57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92">
                  <a:moveTo>
                    <a:pt x="5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2" y="51"/>
                  </a:lnTo>
                  <a:lnTo>
                    <a:pt x="12" y="59"/>
                  </a:lnTo>
                  <a:lnTo>
                    <a:pt x="12" y="65"/>
                  </a:lnTo>
                  <a:lnTo>
                    <a:pt x="14" y="70"/>
                  </a:lnTo>
                  <a:lnTo>
                    <a:pt x="15" y="73"/>
                  </a:lnTo>
                  <a:lnTo>
                    <a:pt x="17" y="77"/>
                  </a:lnTo>
                  <a:lnTo>
                    <a:pt x="21" y="78"/>
                  </a:lnTo>
                  <a:lnTo>
                    <a:pt x="24" y="78"/>
                  </a:lnTo>
                  <a:lnTo>
                    <a:pt x="28" y="80"/>
                  </a:lnTo>
                  <a:lnTo>
                    <a:pt x="33" y="78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45" y="65"/>
                  </a:lnTo>
                  <a:lnTo>
                    <a:pt x="45" y="59"/>
                  </a:lnTo>
                  <a:lnTo>
                    <a:pt x="45" y="5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7" y="54"/>
                  </a:lnTo>
                  <a:lnTo>
                    <a:pt x="57" y="63"/>
                  </a:lnTo>
                  <a:lnTo>
                    <a:pt x="57" y="70"/>
                  </a:lnTo>
                  <a:lnTo>
                    <a:pt x="54" y="77"/>
                  </a:lnTo>
                  <a:lnTo>
                    <a:pt x="50" y="82"/>
                  </a:lnTo>
                  <a:lnTo>
                    <a:pt x="47" y="87"/>
                  </a:lnTo>
                  <a:lnTo>
                    <a:pt x="42" y="89"/>
                  </a:lnTo>
                  <a:lnTo>
                    <a:pt x="36" y="92"/>
                  </a:lnTo>
                  <a:lnTo>
                    <a:pt x="28" y="92"/>
                  </a:lnTo>
                  <a:lnTo>
                    <a:pt x="21" y="92"/>
                  </a:lnTo>
                  <a:lnTo>
                    <a:pt x="15" y="89"/>
                  </a:lnTo>
                  <a:lnTo>
                    <a:pt x="10" y="87"/>
                  </a:lnTo>
                  <a:lnTo>
                    <a:pt x="5" y="82"/>
                  </a:lnTo>
                  <a:lnTo>
                    <a:pt x="3" y="77"/>
                  </a:lnTo>
                  <a:lnTo>
                    <a:pt x="0" y="70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685"/>
            <p:cNvSpPr>
              <a:spLocks/>
            </p:cNvSpPr>
            <p:nvPr/>
          </p:nvSpPr>
          <p:spPr bwMode="auto">
            <a:xfrm>
              <a:off x="1234954" y="390507"/>
              <a:ext cx="25041" cy="41585"/>
            </a:xfrm>
            <a:custGeom>
              <a:avLst/>
              <a:gdLst>
                <a:gd name="T0" fmla="*/ 18 w 56"/>
                <a:gd name="T1" fmla="*/ 0 h 93"/>
                <a:gd name="T2" fmla="*/ 30 w 56"/>
                <a:gd name="T3" fmla="*/ 2 h 93"/>
                <a:gd name="T4" fmla="*/ 35 w 56"/>
                <a:gd name="T5" fmla="*/ 4 h 93"/>
                <a:gd name="T6" fmla="*/ 40 w 56"/>
                <a:gd name="T7" fmla="*/ 5 h 93"/>
                <a:gd name="T8" fmla="*/ 44 w 56"/>
                <a:gd name="T9" fmla="*/ 9 h 93"/>
                <a:gd name="T10" fmla="*/ 47 w 56"/>
                <a:gd name="T11" fmla="*/ 14 h 93"/>
                <a:gd name="T12" fmla="*/ 49 w 56"/>
                <a:gd name="T13" fmla="*/ 21 h 93"/>
                <a:gd name="T14" fmla="*/ 51 w 56"/>
                <a:gd name="T15" fmla="*/ 28 h 93"/>
                <a:gd name="T16" fmla="*/ 49 w 56"/>
                <a:gd name="T17" fmla="*/ 33 h 93"/>
                <a:gd name="T18" fmla="*/ 49 w 56"/>
                <a:gd name="T19" fmla="*/ 37 h 93"/>
                <a:gd name="T20" fmla="*/ 47 w 56"/>
                <a:gd name="T21" fmla="*/ 40 h 93"/>
                <a:gd name="T22" fmla="*/ 45 w 56"/>
                <a:gd name="T23" fmla="*/ 44 h 93"/>
                <a:gd name="T24" fmla="*/ 40 w 56"/>
                <a:gd name="T25" fmla="*/ 51 h 93"/>
                <a:gd name="T26" fmla="*/ 33 w 56"/>
                <a:gd name="T27" fmla="*/ 54 h 93"/>
                <a:gd name="T28" fmla="*/ 33 w 56"/>
                <a:gd name="T29" fmla="*/ 54 h 93"/>
                <a:gd name="T30" fmla="*/ 33 w 56"/>
                <a:gd name="T31" fmla="*/ 54 h 93"/>
                <a:gd name="T32" fmla="*/ 35 w 56"/>
                <a:gd name="T33" fmla="*/ 58 h 93"/>
                <a:gd name="T34" fmla="*/ 40 w 56"/>
                <a:gd name="T35" fmla="*/ 65 h 93"/>
                <a:gd name="T36" fmla="*/ 45 w 56"/>
                <a:gd name="T37" fmla="*/ 73 h 93"/>
                <a:gd name="T38" fmla="*/ 51 w 56"/>
                <a:gd name="T39" fmla="*/ 82 h 93"/>
                <a:gd name="T40" fmla="*/ 54 w 56"/>
                <a:gd name="T41" fmla="*/ 89 h 93"/>
                <a:gd name="T42" fmla="*/ 56 w 56"/>
                <a:gd name="T43" fmla="*/ 93 h 93"/>
                <a:gd name="T44" fmla="*/ 56 w 56"/>
                <a:gd name="T45" fmla="*/ 93 h 93"/>
                <a:gd name="T46" fmla="*/ 49 w 56"/>
                <a:gd name="T47" fmla="*/ 93 h 93"/>
                <a:gd name="T48" fmla="*/ 42 w 56"/>
                <a:gd name="T49" fmla="*/ 93 h 93"/>
                <a:gd name="T50" fmla="*/ 42 w 56"/>
                <a:gd name="T51" fmla="*/ 93 h 93"/>
                <a:gd name="T52" fmla="*/ 16 w 56"/>
                <a:gd name="T53" fmla="*/ 51 h 93"/>
                <a:gd name="T54" fmla="*/ 16 w 56"/>
                <a:gd name="T55" fmla="*/ 49 h 93"/>
                <a:gd name="T56" fmla="*/ 18 w 56"/>
                <a:gd name="T57" fmla="*/ 49 h 93"/>
                <a:gd name="T58" fmla="*/ 24 w 56"/>
                <a:gd name="T59" fmla="*/ 47 h 93"/>
                <a:gd name="T60" fmla="*/ 30 w 56"/>
                <a:gd name="T61" fmla="*/ 42 h 93"/>
                <a:gd name="T62" fmla="*/ 33 w 56"/>
                <a:gd name="T63" fmla="*/ 40 h 93"/>
                <a:gd name="T64" fmla="*/ 35 w 56"/>
                <a:gd name="T65" fmla="*/ 37 h 93"/>
                <a:gd name="T66" fmla="*/ 37 w 56"/>
                <a:gd name="T67" fmla="*/ 33 h 93"/>
                <a:gd name="T68" fmla="*/ 37 w 56"/>
                <a:gd name="T69" fmla="*/ 30 h 93"/>
                <a:gd name="T70" fmla="*/ 37 w 56"/>
                <a:gd name="T71" fmla="*/ 25 h 93"/>
                <a:gd name="T72" fmla="*/ 35 w 56"/>
                <a:gd name="T73" fmla="*/ 19 h 93"/>
                <a:gd name="T74" fmla="*/ 31 w 56"/>
                <a:gd name="T75" fmla="*/ 16 h 93"/>
                <a:gd name="T76" fmla="*/ 28 w 56"/>
                <a:gd name="T77" fmla="*/ 14 h 93"/>
                <a:gd name="T78" fmla="*/ 24 w 56"/>
                <a:gd name="T79" fmla="*/ 12 h 93"/>
                <a:gd name="T80" fmla="*/ 19 w 56"/>
                <a:gd name="T81" fmla="*/ 12 h 93"/>
                <a:gd name="T82" fmla="*/ 16 w 56"/>
                <a:gd name="T83" fmla="*/ 12 h 93"/>
                <a:gd name="T84" fmla="*/ 16 w 56"/>
                <a:gd name="T85" fmla="*/ 12 h 93"/>
                <a:gd name="T86" fmla="*/ 14 w 56"/>
                <a:gd name="T87" fmla="*/ 12 h 93"/>
                <a:gd name="T88" fmla="*/ 12 w 56"/>
                <a:gd name="T89" fmla="*/ 12 h 93"/>
                <a:gd name="T90" fmla="*/ 12 w 56"/>
                <a:gd name="T91" fmla="*/ 19 h 93"/>
                <a:gd name="T92" fmla="*/ 12 w 56"/>
                <a:gd name="T93" fmla="*/ 33 h 93"/>
                <a:gd name="T94" fmla="*/ 12 w 56"/>
                <a:gd name="T95" fmla="*/ 93 h 93"/>
                <a:gd name="T96" fmla="*/ 9 w 56"/>
                <a:gd name="T97" fmla="*/ 93 h 93"/>
                <a:gd name="T98" fmla="*/ 7 w 56"/>
                <a:gd name="T99" fmla="*/ 93 h 93"/>
                <a:gd name="T100" fmla="*/ 4 w 56"/>
                <a:gd name="T101" fmla="*/ 93 h 93"/>
                <a:gd name="T102" fmla="*/ 0 w 56"/>
                <a:gd name="T103" fmla="*/ 93 h 93"/>
                <a:gd name="T104" fmla="*/ 0 w 56"/>
                <a:gd name="T105" fmla="*/ 93 h 93"/>
                <a:gd name="T106" fmla="*/ 0 w 56"/>
                <a:gd name="T107" fmla="*/ 2 h 93"/>
                <a:gd name="T108" fmla="*/ 5 w 56"/>
                <a:gd name="T109" fmla="*/ 0 h 93"/>
                <a:gd name="T110" fmla="*/ 9 w 56"/>
                <a:gd name="T111" fmla="*/ 0 h 93"/>
                <a:gd name="T112" fmla="*/ 14 w 56"/>
                <a:gd name="T113" fmla="*/ 0 h 93"/>
                <a:gd name="T114" fmla="*/ 18 w 56"/>
                <a:gd name="T1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93">
                  <a:moveTo>
                    <a:pt x="18" y="0"/>
                  </a:moveTo>
                  <a:lnTo>
                    <a:pt x="30" y="2"/>
                  </a:lnTo>
                  <a:lnTo>
                    <a:pt x="35" y="4"/>
                  </a:lnTo>
                  <a:lnTo>
                    <a:pt x="40" y="5"/>
                  </a:lnTo>
                  <a:lnTo>
                    <a:pt x="44" y="9"/>
                  </a:lnTo>
                  <a:lnTo>
                    <a:pt x="47" y="14"/>
                  </a:lnTo>
                  <a:lnTo>
                    <a:pt x="49" y="21"/>
                  </a:lnTo>
                  <a:lnTo>
                    <a:pt x="51" y="28"/>
                  </a:lnTo>
                  <a:lnTo>
                    <a:pt x="49" y="33"/>
                  </a:lnTo>
                  <a:lnTo>
                    <a:pt x="49" y="37"/>
                  </a:lnTo>
                  <a:lnTo>
                    <a:pt x="47" y="40"/>
                  </a:lnTo>
                  <a:lnTo>
                    <a:pt x="45" y="44"/>
                  </a:lnTo>
                  <a:lnTo>
                    <a:pt x="40" y="51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5" y="58"/>
                  </a:lnTo>
                  <a:lnTo>
                    <a:pt x="40" y="65"/>
                  </a:lnTo>
                  <a:lnTo>
                    <a:pt x="45" y="73"/>
                  </a:lnTo>
                  <a:lnTo>
                    <a:pt x="51" y="82"/>
                  </a:lnTo>
                  <a:lnTo>
                    <a:pt x="54" y="89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49" y="93"/>
                  </a:lnTo>
                  <a:lnTo>
                    <a:pt x="42" y="93"/>
                  </a:lnTo>
                  <a:lnTo>
                    <a:pt x="42" y="93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8" y="49"/>
                  </a:lnTo>
                  <a:lnTo>
                    <a:pt x="24" y="47"/>
                  </a:lnTo>
                  <a:lnTo>
                    <a:pt x="30" y="42"/>
                  </a:lnTo>
                  <a:lnTo>
                    <a:pt x="33" y="40"/>
                  </a:lnTo>
                  <a:lnTo>
                    <a:pt x="35" y="37"/>
                  </a:lnTo>
                  <a:lnTo>
                    <a:pt x="37" y="33"/>
                  </a:lnTo>
                  <a:lnTo>
                    <a:pt x="37" y="30"/>
                  </a:lnTo>
                  <a:lnTo>
                    <a:pt x="37" y="25"/>
                  </a:lnTo>
                  <a:lnTo>
                    <a:pt x="35" y="19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2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12" y="19"/>
                  </a:lnTo>
                  <a:lnTo>
                    <a:pt x="12" y="33"/>
                  </a:lnTo>
                  <a:lnTo>
                    <a:pt x="12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686"/>
            <p:cNvSpPr>
              <a:spLocks/>
            </p:cNvSpPr>
            <p:nvPr/>
          </p:nvSpPr>
          <p:spPr bwMode="auto">
            <a:xfrm>
              <a:off x="1263125" y="390507"/>
              <a:ext cx="23252" cy="42032"/>
            </a:xfrm>
            <a:custGeom>
              <a:avLst/>
              <a:gdLst>
                <a:gd name="T0" fmla="*/ 40 w 52"/>
                <a:gd name="T1" fmla="*/ 0 h 94"/>
                <a:gd name="T2" fmla="*/ 49 w 52"/>
                <a:gd name="T3" fmla="*/ 4 h 94"/>
                <a:gd name="T4" fmla="*/ 49 w 52"/>
                <a:gd name="T5" fmla="*/ 4 h 94"/>
                <a:gd name="T6" fmla="*/ 45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4 h 94"/>
                <a:gd name="T14" fmla="*/ 16 w 52"/>
                <a:gd name="T15" fmla="*/ 25 h 94"/>
                <a:gd name="T16" fmla="*/ 16 w 52"/>
                <a:gd name="T17" fmla="*/ 28 h 94"/>
                <a:gd name="T18" fmla="*/ 23 w 52"/>
                <a:gd name="T19" fmla="*/ 35 h 94"/>
                <a:gd name="T20" fmla="*/ 33 w 52"/>
                <a:gd name="T21" fmla="*/ 40 h 94"/>
                <a:gd name="T22" fmla="*/ 45 w 52"/>
                <a:gd name="T23" fmla="*/ 46 h 94"/>
                <a:gd name="T24" fmla="*/ 49 w 52"/>
                <a:gd name="T25" fmla="*/ 53 h 94"/>
                <a:gd name="T26" fmla="*/ 52 w 52"/>
                <a:gd name="T27" fmla="*/ 61 h 94"/>
                <a:gd name="T28" fmla="*/ 52 w 52"/>
                <a:gd name="T29" fmla="*/ 73 h 94"/>
                <a:gd name="T30" fmla="*/ 44 w 52"/>
                <a:gd name="T31" fmla="*/ 87 h 94"/>
                <a:gd name="T32" fmla="*/ 31 w 52"/>
                <a:gd name="T33" fmla="*/ 94 h 94"/>
                <a:gd name="T34" fmla="*/ 16 w 52"/>
                <a:gd name="T35" fmla="*/ 94 h 94"/>
                <a:gd name="T36" fmla="*/ 5 w 52"/>
                <a:gd name="T37" fmla="*/ 93 h 94"/>
                <a:gd name="T38" fmla="*/ 0 w 52"/>
                <a:gd name="T39" fmla="*/ 89 h 94"/>
                <a:gd name="T40" fmla="*/ 3 w 52"/>
                <a:gd name="T41" fmla="*/ 79 h 94"/>
                <a:gd name="T42" fmla="*/ 3 w 52"/>
                <a:gd name="T43" fmla="*/ 79 h 94"/>
                <a:gd name="T44" fmla="*/ 16 w 52"/>
                <a:gd name="T45" fmla="*/ 82 h 94"/>
                <a:gd name="T46" fmla="*/ 26 w 52"/>
                <a:gd name="T47" fmla="*/ 80 h 94"/>
                <a:gd name="T48" fmla="*/ 35 w 52"/>
                <a:gd name="T49" fmla="*/ 77 h 94"/>
                <a:gd name="T50" fmla="*/ 38 w 52"/>
                <a:gd name="T51" fmla="*/ 72 h 94"/>
                <a:gd name="T52" fmla="*/ 38 w 52"/>
                <a:gd name="T53" fmla="*/ 63 h 94"/>
                <a:gd name="T54" fmla="*/ 37 w 52"/>
                <a:gd name="T55" fmla="*/ 60 h 94"/>
                <a:gd name="T56" fmla="*/ 31 w 52"/>
                <a:gd name="T57" fmla="*/ 54 h 94"/>
                <a:gd name="T58" fmla="*/ 17 w 52"/>
                <a:gd name="T59" fmla="*/ 47 h 94"/>
                <a:gd name="T60" fmla="*/ 9 w 52"/>
                <a:gd name="T61" fmla="*/ 42 h 94"/>
                <a:gd name="T62" fmla="*/ 5 w 52"/>
                <a:gd name="T63" fmla="*/ 37 h 94"/>
                <a:gd name="T64" fmla="*/ 2 w 52"/>
                <a:gd name="T65" fmla="*/ 30 h 94"/>
                <a:gd name="T66" fmla="*/ 3 w 52"/>
                <a:gd name="T67" fmla="*/ 18 h 94"/>
                <a:gd name="T68" fmla="*/ 9 w 52"/>
                <a:gd name="T69" fmla="*/ 7 h 94"/>
                <a:gd name="T70" fmla="*/ 21 w 52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0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7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4" y="12"/>
                  </a:lnTo>
                  <a:lnTo>
                    <a:pt x="19" y="14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6"/>
                  </a:lnTo>
                  <a:lnTo>
                    <a:pt x="47" y="49"/>
                  </a:lnTo>
                  <a:lnTo>
                    <a:pt x="49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3"/>
                  </a:lnTo>
                  <a:lnTo>
                    <a:pt x="49" y="80"/>
                  </a:lnTo>
                  <a:lnTo>
                    <a:pt x="44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0" y="93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3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0"/>
                  </a:lnTo>
                  <a:lnTo>
                    <a:pt x="31" y="80"/>
                  </a:lnTo>
                  <a:lnTo>
                    <a:pt x="35" y="77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3"/>
                  </a:lnTo>
                  <a:lnTo>
                    <a:pt x="38" y="61"/>
                  </a:lnTo>
                  <a:lnTo>
                    <a:pt x="37" y="60"/>
                  </a:lnTo>
                  <a:lnTo>
                    <a:pt x="35" y="56"/>
                  </a:lnTo>
                  <a:lnTo>
                    <a:pt x="31" y="54"/>
                  </a:lnTo>
                  <a:lnTo>
                    <a:pt x="24" y="51"/>
                  </a:lnTo>
                  <a:lnTo>
                    <a:pt x="17" y="47"/>
                  </a:lnTo>
                  <a:lnTo>
                    <a:pt x="12" y="44"/>
                  </a:lnTo>
                  <a:lnTo>
                    <a:pt x="9" y="42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687"/>
            <p:cNvSpPr>
              <a:spLocks/>
            </p:cNvSpPr>
            <p:nvPr/>
          </p:nvSpPr>
          <p:spPr bwMode="auto">
            <a:xfrm>
              <a:off x="1412026" y="391401"/>
              <a:ext cx="20569" cy="40691"/>
            </a:xfrm>
            <a:custGeom>
              <a:avLst/>
              <a:gdLst>
                <a:gd name="T0" fmla="*/ 0 w 46"/>
                <a:gd name="T1" fmla="*/ 0 h 91"/>
                <a:gd name="T2" fmla="*/ 44 w 46"/>
                <a:gd name="T3" fmla="*/ 0 h 91"/>
                <a:gd name="T4" fmla="*/ 46 w 46"/>
                <a:gd name="T5" fmla="*/ 0 h 91"/>
                <a:gd name="T6" fmla="*/ 46 w 46"/>
                <a:gd name="T7" fmla="*/ 3 h 91"/>
                <a:gd name="T8" fmla="*/ 46 w 46"/>
                <a:gd name="T9" fmla="*/ 5 h 91"/>
                <a:gd name="T10" fmla="*/ 46 w 46"/>
                <a:gd name="T11" fmla="*/ 9 h 91"/>
                <a:gd name="T12" fmla="*/ 46 w 46"/>
                <a:gd name="T13" fmla="*/ 12 h 91"/>
                <a:gd name="T14" fmla="*/ 44 w 46"/>
                <a:gd name="T15" fmla="*/ 12 h 91"/>
                <a:gd name="T16" fmla="*/ 14 w 46"/>
                <a:gd name="T17" fmla="*/ 12 h 91"/>
                <a:gd name="T18" fmla="*/ 14 w 46"/>
                <a:gd name="T19" fmla="*/ 37 h 91"/>
                <a:gd name="T20" fmla="*/ 39 w 46"/>
                <a:gd name="T21" fmla="*/ 37 h 91"/>
                <a:gd name="T22" fmla="*/ 40 w 46"/>
                <a:gd name="T23" fmla="*/ 37 h 91"/>
                <a:gd name="T24" fmla="*/ 40 w 46"/>
                <a:gd name="T25" fmla="*/ 40 h 91"/>
                <a:gd name="T26" fmla="*/ 40 w 46"/>
                <a:gd name="T27" fmla="*/ 44 h 91"/>
                <a:gd name="T28" fmla="*/ 40 w 46"/>
                <a:gd name="T29" fmla="*/ 45 h 91"/>
                <a:gd name="T30" fmla="*/ 40 w 46"/>
                <a:gd name="T31" fmla="*/ 49 h 91"/>
                <a:gd name="T32" fmla="*/ 39 w 46"/>
                <a:gd name="T33" fmla="*/ 49 h 91"/>
                <a:gd name="T34" fmla="*/ 35 w 46"/>
                <a:gd name="T35" fmla="*/ 49 h 91"/>
                <a:gd name="T36" fmla="*/ 30 w 46"/>
                <a:gd name="T37" fmla="*/ 49 h 91"/>
                <a:gd name="T38" fmla="*/ 25 w 46"/>
                <a:gd name="T39" fmla="*/ 49 h 91"/>
                <a:gd name="T40" fmla="*/ 19 w 46"/>
                <a:gd name="T41" fmla="*/ 49 h 91"/>
                <a:gd name="T42" fmla="*/ 16 w 46"/>
                <a:gd name="T43" fmla="*/ 49 h 91"/>
                <a:gd name="T44" fmla="*/ 14 w 46"/>
                <a:gd name="T45" fmla="*/ 49 h 91"/>
                <a:gd name="T46" fmla="*/ 14 w 46"/>
                <a:gd name="T47" fmla="*/ 54 h 91"/>
                <a:gd name="T48" fmla="*/ 14 w 46"/>
                <a:gd name="T49" fmla="*/ 65 h 91"/>
                <a:gd name="T50" fmla="*/ 14 w 46"/>
                <a:gd name="T51" fmla="*/ 77 h 91"/>
                <a:gd name="T52" fmla="*/ 14 w 46"/>
                <a:gd name="T53" fmla="*/ 85 h 91"/>
                <a:gd name="T54" fmla="*/ 14 w 46"/>
                <a:gd name="T55" fmla="*/ 91 h 91"/>
                <a:gd name="T56" fmla="*/ 14 w 46"/>
                <a:gd name="T57" fmla="*/ 91 h 91"/>
                <a:gd name="T58" fmla="*/ 11 w 46"/>
                <a:gd name="T59" fmla="*/ 91 h 91"/>
                <a:gd name="T60" fmla="*/ 7 w 46"/>
                <a:gd name="T61" fmla="*/ 91 h 91"/>
                <a:gd name="T62" fmla="*/ 4 w 46"/>
                <a:gd name="T63" fmla="*/ 91 h 91"/>
                <a:gd name="T64" fmla="*/ 2 w 46"/>
                <a:gd name="T65" fmla="*/ 91 h 91"/>
                <a:gd name="T66" fmla="*/ 0 w 46"/>
                <a:gd name="T67" fmla="*/ 91 h 91"/>
                <a:gd name="T68" fmla="*/ 0 w 46"/>
                <a:gd name="T6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91">
                  <a:moveTo>
                    <a:pt x="0" y="0"/>
                  </a:moveTo>
                  <a:lnTo>
                    <a:pt x="44" y="0"/>
                  </a:lnTo>
                  <a:lnTo>
                    <a:pt x="46" y="0"/>
                  </a:lnTo>
                  <a:lnTo>
                    <a:pt x="46" y="3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4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39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19" y="49"/>
                  </a:lnTo>
                  <a:lnTo>
                    <a:pt x="16" y="49"/>
                  </a:lnTo>
                  <a:lnTo>
                    <a:pt x="14" y="49"/>
                  </a:lnTo>
                  <a:lnTo>
                    <a:pt x="14" y="54"/>
                  </a:lnTo>
                  <a:lnTo>
                    <a:pt x="14" y="65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1" y="91"/>
                  </a:lnTo>
                  <a:lnTo>
                    <a:pt x="7" y="91"/>
                  </a:lnTo>
                  <a:lnTo>
                    <a:pt x="4" y="91"/>
                  </a:lnTo>
                  <a:lnTo>
                    <a:pt x="2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688"/>
            <p:cNvSpPr>
              <a:spLocks/>
            </p:cNvSpPr>
            <p:nvPr/>
          </p:nvSpPr>
          <p:spPr bwMode="auto">
            <a:xfrm>
              <a:off x="1330197" y="390507"/>
              <a:ext cx="29065" cy="41585"/>
            </a:xfrm>
            <a:custGeom>
              <a:avLst/>
              <a:gdLst>
                <a:gd name="T0" fmla="*/ 9 w 65"/>
                <a:gd name="T1" fmla="*/ 0 h 93"/>
                <a:gd name="T2" fmla="*/ 12 w 65"/>
                <a:gd name="T3" fmla="*/ 2 h 93"/>
                <a:gd name="T4" fmla="*/ 14 w 65"/>
                <a:gd name="T5" fmla="*/ 2 h 93"/>
                <a:gd name="T6" fmla="*/ 16 w 65"/>
                <a:gd name="T7" fmla="*/ 2 h 93"/>
                <a:gd name="T8" fmla="*/ 16 w 65"/>
                <a:gd name="T9" fmla="*/ 5 h 93"/>
                <a:gd name="T10" fmla="*/ 19 w 65"/>
                <a:gd name="T11" fmla="*/ 12 h 93"/>
                <a:gd name="T12" fmla="*/ 24 w 65"/>
                <a:gd name="T13" fmla="*/ 23 h 93"/>
                <a:gd name="T14" fmla="*/ 28 w 65"/>
                <a:gd name="T15" fmla="*/ 33 h 93"/>
                <a:gd name="T16" fmla="*/ 31 w 65"/>
                <a:gd name="T17" fmla="*/ 40 h 93"/>
                <a:gd name="T18" fmla="*/ 33 w 65"/>
                <a:gd name="T19" fmla="*/ 46 h 93"/>
                <a:gd name="T20" fmla="*/ 35 w 65"/>
                <a:gd name="T21" fmla="*/ 42 h 93"/>
                <a:gd name="T22" fmla="*/ 38 w 65"/>
                <a:gd name="T23" fmla="*/ 33 h 93"/>
                <a:gd name="T24" fmla="*/ 44 w 65"/>
                <a:gd name="T25" fmla="*/ 23 h 93"/>
                <a:gd name="T26" fmla="*/ 47 w 65"/>
                <a:gd name="T27" fmla="*/ 12 h 93"/>
                <a:gd name="T28" fmla="*/ 51 w 65"/>
                <a:gd name="T29" fmla="*/ 5 h 93"/>
                <a:gd name="T30" fmla="*/ 52 w 65"/>
                <a:gd name="T31" fmla="*/ 2 h 93"/>
                <a:gd name="T32" fmla="*/ 52 w 65"/>
                <a:gd name="T33" fmla="*/ 2 h 93"/>
                <a:gd name="T34" fmla="*/ 56 w 65"/>
                <a:gd name="T35" fmla="*/ 2 h 93"/>
                <a:gd name="T36" fmla="*/ 58 w 65"/>
                <a:gd name="T37" fmla="*/ 0 h 93"/>
                <a:gd name="T38" fmla="*/ 61 w 65"/>
                <a:gd name="T39" fmla="*/ 2 h 93"/>
                <a:gd name="T40" fmla="*/ 65 w 65"/>
                <a:gd name="T41" fmla="*/ 2 h 93"/>
                <a:gd name="T42" fmla="*/ 65 w 65"/>
                <a:gd name="T43" fmla="*/ 2 h 93"/>
                <a:gd name="T44" fmla="*/ 63 w 65"/>
                <a:gd name="T45" fmla="*/ 5 h 93"/>
                <a:gd name="T46" fmla="*/ 59 w 65"/>
                <a:gd name="T47" fmla="*/ 16 h 93"/>
                <a:gd name="T48" fmla="*/ 52 w 65"/>
                <a:gd name="T49" fmla="*/ 30 h 93"/>
                <a:gd name="T50" fmla="*/ 47 w 65"/>
                <a:gd name="T51" fmla="*/ 44 h 93"/>
                <a:gd name="T52" fmla="*/ 42 w 65"/>
                <a:gd name="T53" fmla="*/ 54 h 93"/>
                <a:gd name="T54" fmla="*/ 40 w 65"/>
                <a:gd name="T55" fmla="*/ 60 h 93"/>
                <a:gd name="T56" fmla="*/ 40 w 65"/>
                <a:gd name="T57" fmla="*/ 93 h 93"/>
                <a:gd name="T58" fmla="*/ 40 w 65"/>
                <a:gd name="T59" fmla="*/ 93 h 93"/>
                <a:gd name="T60" fmla="*/ 37 w 65"/>
                <a:gd name="T61" fmla="*/ 93 h 93"/>
                <a:gd name="T62" fmla="*/ 33 w 65"/>
                <a:gd name="T63" fmla="*/ 93 h 93"/>
                <a:gd name="T64" fmla="*/ 33 w 65"/>
                <a:gd name="T65" fmla="*/ 93 h 93"/>
                <a:gd name="T66" fmla="*/ 31 w 65"/>
                <a:gd name="T67" fmla="*/ 93 h 93"/>
                <a:gd name="T68" fmla="*/ 30 w 65"/>
                <a:gd name="T69" fmla="*/ 93 h 93"/>
                <a:gd name="T70" fmla="*/ 28 w 65"/>
                <a:gd name="T71" fmla="*/ 93 h 93"/>
                <a:gd name="T72" fmla="*/ 26 w 65"/>
                <a:gd name="T73" fmla="*/ 93 h 93"/>
                <a:gd name="T74" fmla="*/ 26 w 65"/>
                <a:gd name="T75" fmla="*/ 60 h 93"/>
                <a:gd name="T76" fmla="*/ 24 w 65"/>
                <a:gd name="T77" fmla="*/ 54 h 93"/>
                <a:gd name="T78" fmla="*/ 19 w 65"/>
                <a:gd name="T79" fmla="*/ 44 h 93"/>
                <a:gd name="T80" fmla="*/ 14 w 65"/>
                <a:gd name="T81" fmla="*/ 30 h 93"/>
                <a:gd name="T82" fmla="*/ 7 w 65"/>
                <a:gd name="T83" fmla="*/ 16 h 93"/>
                <a:gd name="T84" fmla="*/ 3 w 65"/>
                <a:gd name="T85" fmla="*/ 5 h 93"/>
                <a:gd name="T86" fmla="*/ 0 w 65"/>
                <a:gd name="T87" fmla="*/ 2 h 93"/>
                <a:gd name="T88" fmla="*/ 2 w 65"/>
                <a:gd name="T89" fmla="*/ 2 h 93"/>
                <a:gd name="T90" fmla="*/ 5 w 65"/>
                <a:gd name="T91" fmla="*/ 2 h 93"/>
                <a:gd name="T92" fmla="*/ 9 w 65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5" h="93">
                  <a:moveTo>
                    <a:pt x="9" y="0"/>
                  </a:moveTo>
                  <a:lnTo>
                    <a:pt x="12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5"/>
                  </a:lnTo>
                  <a:lnTo>
                    <a:pt x="19" y="12"/>
                  </a:lnTo>
                  <a:lnTo>
                    <a:pt x="24" y="23"/>
                  </a:lnTo>
                  <a:lnTo>
                    <a:pt x="28" y="33"/>
                  </a:lnTo>
                  <a:lnTo>
                    <a:pt x="31" y="40"/>
                  </a:lnTo>
                  <a:lnTo>
                    <a:pt x="33" y="46"/>
                  </a:lnTo>
                  <a:lnTo>
                    <a:pt x="35" y="42"/>
                  </a:lnTo>
                  <a:lnTo>
                    <a:pt x="38" y="33"/>
                  </a:lnTo>
                  <a:lnTo>
                    <a:pt x="44" y="23"/>
                  </a:lnTo>
                  <a:lnTo>
                    <a:pt x="47" y="12"/>
                  </a:lnTo>
                  <a:lnTo>
                    <a:pt x="51" y="5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1" y="2"/>
                  </a:lnTo>
                  <a:lnTo>
                    <a:pt x="65" y="2"/>
                  </a:lnTo>
                  <a:lnTo>
                    <a:pt x="65" y="2"/>
                  </a:lnTo>
                  <a:lnTo>
                    <a:pt x="63" y="5"/>
                  </a:lnTo>
                  <a:lnTo>
                    <a:pt x="59" y="16"/>
                  </a:lnTo>
                  <a:lnTo>
                    <a:pt x="52" y="30"/>
                  </a:lnTo>
                  <a:lnTo>
                    <a:pt x="47" y="44"/>
                  </a:lnTo>
                  <a:lnTo>
                    <a:pt x="42" y="54"/>
                  </a:lnTo>
                  <a:lnTo>
                    <a:pt x="40" y="60"/>
                  </a:lnTo>
                  <a:lnTo>
                    <a:pt x="40" y="93"/>
                  </a:lnTo>
                  <a:lnTo>
                    <a:pt x="40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1" y="93"/>
                  </a:lnTo>
                  <a:lnTo>
                    <a:pt x="30" y="93"/>
                  </a:lnTo>
                  <a:lnTo>
                    <a:pt x="28" y="93"/>
                  </a:lnTo>
                  <a:lnTo>
                    <a:pt x="26" y="93"/>
                  </a:lnTo>
                  <a:lnTo>
                    <a:pt x="26" y="60"/>
                  </a:lnTo>
                  <a:lnTo>
                    <a:pt x="24" y="54"/>
                  </a:lnTo>
                  <a:lnTo>
                    <a:pt x="19" y="44"/>
                  </a:lnTo>
                  <a:lnTo>
                    <a:pt x="14" y="30"/>
                  </a:lnTo>
                  <a:lnTo>
                    <a:pt x="7" y="16"/>
                  </a:lnTo>
                  <a:lnTo>
                    <a:pt x="3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689"/>
            <p:cNvSpPr>
              <a:spLocks/>
            </p:cNvSpPr>
            <p:nvPr/>
          </p:nvSpPr>
          <p:spPr bwMode="auto">
            <a:xfrm>
              <a:off x="1303816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6 w 56"/>
                <a:gd name="T17" fmla="*/ 12 h 91"/>
                <a:gd name="T18" fmla="*/ 35 w 56"/>
                <a:gd name="T19" fmla="*/ 12 h 91"/>
                <a:gd name="T20" fmla="*/ 35 w 56"/>
                <a:gd name="T21" fmla="*/ 17 h 91"/>
                <a:gd name="T22" fmla="*/ 35 w 56"/>
                <a:gd name="T23" fmla="*/ 33 h 91"/>
                <a:gd name="T24" fmla="*/ 35 w 56"/>
                <a:gd name="T25" fmla="*/ 91 h 91"/>
                <a:gd name="T26" fmla="*/ 35 w 56"/>
                <a:gd name="T27" fmla="*/ 91 h 91"/>
                <a:gd name="T28" fmla="*/ 28 w 56"/>
                <a:gd name="T29" fmla="*/ 91 h 91"/>
                <a:gd name="T30" fmla="*/ 22 w 56"/>
                <a:gd name="T31" fmla="*/ 91 h 91"/>
                <a:gd name="T32" fmla="*/ 22 w 56"/>
                <a:gd name="T33" fmla="*/ 91 h 91"/>
                <a:gd name="T34" fmla="*/ 22 w 56"/>
                <a:gd name="T35" fmla="*/ 85 h 91"/>
                <a:gd name="T36" fmla="*/ 22 w 56"/>
                <a:gd name="T37" fmla="*/ 70 h 91"/>
                <a:gd name="T38" fmla="*/ 22 w 56"/>
                <a:gd name="T39" fmla="*/ 12 h 91"/>
                <a:gd name="T40" fmla="*/ 12 w 56"/>
                <a:gd name="T41" fmla="*/ 12 h 91"/>
                <a:gd name="T42" fmla="*/ 7 w 56"/>
                <a:gd name="T43" fmla="*/ 12 h 91"/>
                <a:gd name="T44" fmla="*/ 3 w 56"/>
                <a:gd name="T45" fmla="*/ 12 h 91"/>
                <a:gd name="T46" fmla="*/ 1 w 56"/>
                <a:gd name="T47" fmla="*/ 12 h 91"/>
                <a:gd name="T48" fmla="*/ 1 w 56"/>
                <a:gd name="T49" fmla="*/ 12 h 91"/>
                <a:gd name="T50" fmla="*/ 0 w 56"/>
                <a:gd name="T51" fmla="*/ 9 h 91"/>
                <a:gd name="T52" fmla="*/ 0 w 56"/>
                <a:gd name="T53" fmla="*/ 5 h 91"/>
                <a:gd name="T54" fmla="*/ 0 w 56"/>
                <a:gd name="T55" fmla="*/ 3 h 91"/>
                <a:gd name="T56" fmla="*/ 1 w 56"/>
                <a:gd name="T57" fmla="*/ 0 h 91"/>
                <a:gd name="T58" fmla="*/ 1 w 56"/>
                <a:gd name="T59" fmla="*/ 0 h 91"/>
                <a:gd name="T60" fmla="*/ 56 w 56"/>
                <a:gd name="T61" fmla="*/ 0 h 91"/>
                <a:gd name="T62" fmla="*/ 56 w 56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5" y="17"/>
                  </a:lnTo>
                  <a:lnTo>
                    <a:pt x="35" y="33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28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85"/>
                  </a:lnTo>
                  <a:lnTo>
                    <a:pt x="22" y="70"/>
                  </a:lnTo>
                  <a:lnTo>
                    <a:pt x="22" y="12"/>
                  </a:lnTo>
                  <a:lnTo>
                    <a:pt x="12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690"/>
            <p:cNvSpPr>
              <a:spLocks/>
            </p:cNvSpPr>
            <p:nvPr/>
          </p:nvSpPr>
          <p:spPr bwMode="auto">
            <a:xfrm>
              <a:off x="1292637" y="390507"/>
              <a:ext cx="6260" cy="41585"/>
            </a:xfrm>
            <a:custGeom>
              <a:avLst/>
              <a:gdLst>
                <a:gd name="T0" fmla="*/ 7 w 14"/>
                <a:gd name="T1" fmla="*/ 0 h 93"/>
                <a:gd name="T2" fmla="*/ 11 w 14"/>
                <a:gd name="T3" fmla="*/ 2 h 93"/>
                <a:gd name="T4" fmla="*/ 12 w 14"/>
                <a:gd name="T5" fmla="*/ 2 h 93"/>
                <a:gd name="T6" fmla="*/ 14 w 14"/>
                <a:gd name="T7" fmla="*/ 2 h 93"/>
                <a:gd name="T8" fmla="*/ 14 w 14"/>
                <a:gd name="T9" fmla="*/ 93 h 93"/>
                <a:gd name="T10" fmla="*/ 11 w 14"/>
                <a:gd name="T11" fmla="*/ 93 h 93"/>
                <a:gd name="T12" fmla="*/ 7 w 14"/>
                <a:gd name="T13" fmla="*/ 93 h 93"/>
                <a:gd name="T14" fmla="*/ 4 w 14"/>
                <a:gd name="T15" fmla="*/ 93 h 93"/>
                <a:gd name="T16" fmla="*/ 2 w 14"/>
                <a:gd name="T17" fmla="*/ 93 h 93"/>
                <a:gd name="T18" fmla="*/ 0 w 14"/>
                <a:gd name="T19" fmla="*/ 93 h 93"/>
                <a:gd name="T20" fmla="*/ 0 w 14"/>
                <a:gd name="T21" fmla="*/ 2 h 93"/>
                <a:gd name="T22" fmla="*/ 2 w 14"/>
                <a:gd name="T23" fmla="*/ 2 h 93"/>
                <a:gd name="T24" fmla="*/ 4 w 14"/>
                <a:gd name="T25" fmla="*/ 2 h 93"/>
                <a:gd name="T26" fmla="*/ 7 w 14"/>
                <a:gd name="T2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3">
                  <a:moveTo>
                    <a:pt x="7" y="0"/>
                  </a:moveTo>
                  <a:lnTo>
                    <a:pt x="11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691"/>
            <p:cNvSpPr>
              <a:spLocks/>
            </p:cNvSpPr>
            <p:nvPr/>
          </p:nvSpPr>
          <p:spPr bwMode="auto">
            <a:xfrm>
              <a:off x="907191" y="391401"/>
              <a:ext cx="25041" cy="40691"/>
            </a:xfrm>
            <a:custGeom>
              <a:avLst/>
              <a:gdLst>
                <a:gd name="T0" fmla="*/ 56 w 56"/>
                <a:gd name="T1" fmla="*/ 0 h 91"/>
                <a:gd name="T2" fmla="*/ 56 w 56"/>
                <a:gd name="T3" fmla="*/ 3 h 91"/>
                <a:gd name="T4" fmla="*/ 56 w 56"/>
                <a:gd name="T5" fmla="*/ 5 h 91"/>
                <a:gd name="T6" fmla="*/ 56 w 56"/>
                <a:gd name="T7" fmla="*/ 9 h 91"/>
                <a:gd name="T8" fmla="*/ 56 w 56"/>
                <a:gd name="T9" fmla="*/ 12 h 91"/>
                <a:gd name="T10" fmla="*/ 56 w 56"/>
                <a:gd name="T11" fmla="*/ 12 h 91"/>
                <a:gd name="T12" fmla="*/ 45 w 56"/>
                <a:gd name="T13" fmla="*/ 12 h 91"/>
                <a:gd name="T14" fmla="*/ 40 w 56"/>
                <a:gd name="T15" fmla="*/ 12 h 91"/>
                <a:gd name="T16" fmla="*/ 37 w 56"/>
                <a:gd name="T17" fmla="*/ 12 h 91"/>
                <a:gd name="T18" fmla="*/ 35 w 56"/>
                <a:gd name="T19" fmla="*/ 12 h 91"/>
                <a:gd name="T20" fmla="*/ 35 w 56"/>
                <a:gd name="T21" fmla="*/ 91 h 91"/>
                <a:gd name="T22" fmla="*/ 33 w 56"/>
                <a:gd name="T23" fmla="*/ 91 h 91"/>
                <a:gd name="T24" fmla="*/ 28 w 56"/>
                <a:gd name="T25" fmla="*/ 91 h 91"/>
                <a:gd name="T26" fmla="*/ 23 w 56"/>
                <a:gd name="T27" fmla="*/ 91 h 91"/>
                <a:gd name="T28" fmla="*/ 21 w 56"/>
                <a:gd name="T29" fmla="*/ 91 h 91"/>
                <a:gd name="T30" fmla="*/ 21 w 56"/>
                <a:gd name="T31" fmla="*/ 52 h 91"/>
                <a:gd name="T32" fmla="*/ 21 w 56"/>
                <a:gd name="T33" fmla="*/ 33 h 91"/>
                <a:gd name="T34" fmla="*/ 21 w 56"/>
                <a:gd name="T35" fmla="*/ 17 h 91"/>
                <a:gd name="T36" fmla="*/ 21 w 56"/>
                <a:gd name="T37" fmla="*/ 12 h 91"/>
                <a:gd name="T38" fmla="*/ 10 w 56"/>
                <a:gd name="T39" fmla="*/ 12 h 91"/>
                <a:gd name="T40" fmla="*/ 5 w 56"/>
                <a:gd name="T41" fmla="*/ 12 h 91"/>
                <a:gd name="T42" fmla="*/ 2 w 56"/>
                <a:gd name="T43" fmla="*/ 12 h 91"/>
                <a:gd name="T44" fmla="*/ 0 w 56"/>
                <a:gd name="T45" fmla="*/ 12 h 91"/>
                <a:gd name="T46" fmla="*/ 0 w 56"/>
                <a:gd name="T47" fmla="*/ 12 h 91"/>
                <a:gd name="T48" fmla="*/ 0 w 56"/>
                <a:gd name="T49" fmla="*/ 9 h 91"/>
                <a:gd name="T50" fmla="*/ 0 w 56"/>
                <a:gd name="T51" fmla="*/ 5 h 91"/>
                <a:gd name="T52" fmla="*/ 0 w 56"/>
                <a:gd name="T53" fmla="*/ 3 h 91"/>
                <a:gd name="T54" fmla="*/ 0 w 56"/>
                <a:gd name="T55" fmla="*/ 0 h 91"/>
                <a:gd name="T56" fmla="*/ 0 w 56"/>
                <a:gd name="T57" fmla="*/ 0 h 91"/>
                <a:gd name="T58" fmla="*/ 54 w 56"/>
                <a:gd name="T59" fmla="*/ 0 h 91"/>
                <a:gd name="T60" fmla="*/ 56 w 56"/>
                <a:gd name="T6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91">
                  <a:moveTo>
                    <a:pt x="56" y="0"/>
                  </a:moveTo>
                  <a:lnTo>
                    <a:pt x="56" y="3"/>
                  </a:lnTo>
                  <a:lnTo>
                    <a:pt x="56" y="5"/>
                  </a:lnTo>
                  <a:lnTo>
                    <a:pt x="56" y="9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7" y="12"/>
                  </a:lnTo>
                  <a:lnTo>
                    <a:pt x="35" y="12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91"/>
                  </a:lnTo>
                  <a:lnTo>
                    <a:pt x="21" y="91"/>
                  </a:lnTo>
                  <a:lnTo>
                    <a:pt x="21" y="52"/>
                  </a:lnTo>
                  <a:lnTo>
                    <a:pt x="21" y="33"/>
                  </a:lnTo>
                  <a:lnTo>
                    <a:pt x="21" y="17"/>
                  </a:lnTo>
                  <a:lnTo>
                    <a:pt x="21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692"/>
            <p:cNvSpPr>
              <a:spLocks noEditPoints="1"/>
            </p:cNvSpPr>
            <p:nvPr/>
          </p:nvSpPr>
          <p:spPr bwMode="auto">
            <a:xfrm>
              <a:off x="878126" y="390507"/>
              <a:ext cx="30406" cy="41585"/>
            </a:xfrm>
            <a:custGeom>
              <a:avLst/>
              <a:gdLst>
                <a:gd name="T0" fmla="*/ 34 w 68"/>
                <a:gd name="T1" fmla="*/ 16 h 93"/>
                <a:gd name="T2" fmla="*/ 34 w 68"/>
                <a:gd name="T3" fmla="*/ 23 h 93"/>
                <a:gd name="T4" fmla="*/ 30 w 68"/>
                <a:gd name="T5" fmla="*/ 33 h 93"/>
                <a:gd name="T6" fmla="*/ 27 w 68"/>
                <a:gd name="T7" fmla="*/ 46 h 93"/>
                <a:gd name="T8" fmla="*/ 25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4 w 68"/>
                <a:gd name="T23" fmla="*/ 16 h 93"/>
                <a:gd name="T24" fmla="*/ 35 w 68"/>
                <a:gd name="T25" fmla="*/ 0 h 93"/>
                <a:gd name="T26" fmla="*/ 39 w 68"/>
                <a:gd name="T27" fmla="*/ 2 h 93"/>
                <a:gd name="T28" fmla="*/ 42 w 68"/>
                <a:gd name="T29" fmla="*/ 2 h 93"/>
                <a:gd name="T30" fmla="*/ 68 w 68"/>
                <a:gd name="T31" fmla="*/ 93 h 93"/>
                <a:gd name="T32" fmla="*/ 68 w 68"/>
                <a:gd name="T33" fmla="*/ 93 h 93"/>
                <a:gd name="T34" fmla="*/ 65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4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51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20 w 68"/>
                <a:gd name="T61" fmla="*/ 73 h 93"/>
                <a:gd name="T62" fmla="*/ 18 w 68"/>
                <a:gd name="T63" fmla="*/ 77 h 93"/>
                <a:gd name="T64" fmla="*/ 18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4 w 68"/>
                <a:gd name="T73" fmla="*/ 93 h 93"/>
                <a:gd name="T74" fmla="*/ 14 w 68"/>
                <a:gd name="T75" fmla="*/ 93 h 93"/>
                <a:gd name="T76" fmla="*/ 11 w 68"/>
                <a:gd name="T77" fmla="*/ 93 h 93"/>
                <a:gd name="T78" fmla="*/ 7 w 68"/>
                <a:gd name="T79" fmla="*/ 93 h 93"/>
                <a:gd name="T80" fmla="*/ 4 w 68"/>
                <a:gd name="T81" fmla="*/ 93 h 93"/>
                <a:gd name="T82" fmla="*/ 2 w 68"/>
                <a:gd name="T83" fmla="*/ 93 h 93"/>
                <a:gd name="T84" fmla="*/ 0 w 68"/>
                <a:gd name="T85" fmla="*/ 93 h 93"/>
                <a:gd name="T86" fmla="*/ 28 w 68"/>
                <a:gd name="T87" fmla="*/ 2 h 93"/>
                <a:gd name="T88" fmla="*/ 28 w 68"/>
                <a:gd name="T89" fmla="*/ 2 h 93"/>
                <a:gd name="T90" fmla="*/ 32 w 68"/>
                <a:gd name="T91" fmla="*/ 2 h 93"/>
                <a:gd name="T92" fmla="*/ 35 w 68"/>
                <a:gd name="T9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93">
                  <a:moveTo>
                    <a:pt x="34" y="16"/>
                  </a:moveTo>
                  <a:lnTo>
                    <a:pt x="34" y="23"/>
                  </a:lnTo>
                  <a:lnTo>
                    <a:pt x="30" y="33"/>
                  </a:lnTo>
                  <a:lnTo>
                    <a:pt x="27" y="46"/>
                  </a:lnTo>
                  <a:lnTo>
                    <a:pt x="25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4" y="16"/>
                  </a:lnTo>
                  <a:close/>
                  <a:moveTo>
                    <a:pt x="35" y="0"/>
                  </a:moveTo>
                  <a:lnTo>
                    <a:pt x="39" y="2"/>
                  </a:lnTo>
                  <a:lnTo>
                    <a:pt x="42" y="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5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4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51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11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693"/>
            <p:cNvSpPr>
              <a:spLocks noEditPoints="1"/>
            </p:cNvSpPr>
            <p:nvPr/>
          </p:nvSpPr>
          <p:spPr bwMode="auto">
            <a:xfrm>
              <a:off x="736826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0 h 94"/>
                <a:gd name="T54" fmla="*/ 4 w 70"/>
                <a:gd name="T55" fmla="*/ 67 h 94"/>
                <a:gd name="T56" fmla="*/ 0 w 70"/>
                <a:gd name="T57" fmla="*/ 47 h 94"/>
                <a:gd name="T58" fmla="*/ 4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7" y="14"/>
                  </a:lnTo>
                  <a:lnTo>
                    <a:pt x="23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3" y="73"/>
                  </a:lnTo>
                  <a:lnTo>
                    <a:pt x="55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8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3" y="21"/>
                  </a:lnTo>
                  <a:lnTo>
                    <a:pt x="49" y="18"/>
                  </a:lnTo>
                  <a:lnTo>
                    <a:pt x="46" y="14"/>
                  </a:lnTo>
                  <a:lnTo>
                    <a:pt x="41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14"/>
                  </a:lnTo>
                  <a:lnTo>
                    <a:pt x="67" y="21"/>
                  </a:lnTo>
                  <a:lnTo>
                    <a:pt x="69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7" y="73"/>
                  </a:lnTo>
                  <a:lnTo>
                    <a:pt x="62" y="80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8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6" y="73"/>
                  </a:lnTo>
                  <a:lnTo>
                    <a:pt x="4" y="67"/>
                  </a:lnTo>
                  <a:lnTo>
                    <a:pt x="2" y="58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20" y="4"/>
                  </a:lnTo>
                  <a:lnTo>
                    <a:pt x="28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94"/>
            <p:cNvSpPr>
              <a:spLocks noEditPoints="1"/>
            </p:cNvSpPr>
            <p:nvPr/>
          </p:nvSpPr>
          <p:spPr bwMode="auto">
            <a:xfrm>
              <a:off x="1374018" y="390507"/>
              <a:ext cx="31301" cy="42032"/>
            </a:xfrm>
            <a:custGeom>
              <a:avLst/>
              <a:gdLst>
                <a:gd name="T0" fmla="*/ 29 w 70"/>
                <a:gd name="T1" fmla="*/ 12 h 94"/>
                <a:gd name="T2" fmla="*/ 22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2 w 70"/>
                <a:gd name="T13" fmla="*/ 77 h 94"/>
                <a:gd name="T14" fmla="*/ 29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0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0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8 w 70"/>
                <a:gd name="T53" fmla="*/ 80 h 94"/>
                <a:gd name="T54" fmla="*/ 1 w 70"/>
                <a:gd name="T55" fmla="*/ 67 h 94"/>
                <a:gd name="T56" fmla="*/ 0 w 70"/>
                <a:gd name="T57" fmla="*/ 47 h 94"/>
                <a:gd name="T58" fmla="*/ 1 w 70"/>
                <a:gd name="T59" fmla="*/ 28 h 94"/>
                <a:gd name="T60" fmla="*/ 8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29" y="12"/>
                  </a:lnTo>
                  <a:lnTo>
                    <a:pt x="26" y="14"/>
                  </a:lnTo>
                  <a:lnTo>
                    <a:pt x="22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0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0"/>
                  </a:lnTo>
                  <a:lnTo>
                    <a:pt x="50" y="4"/>
                  </a:lnTo>
                  <a:lnTo>
                    <a:pt x="57" y="7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4" y="73"/>
                  </a:lnTo>
                  <a:lnTo>
                    <a:pt x="61" y="80"/>
                  </a:lnTo>
                  <a:lnTo>
                    <a:pt x="57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0"/>
                  </a:lnTo>
                  <a:lnTo>
                    <a:pt x="5" y="73"/>
                  </a:lnTo>
                  <a:lnTo>
                    <a:pt x="1" y="67"/>
                  </a:lnTo>
                  <a:lnTo>
                    <a:pt x="1" y="58"/>
                  </a:lnTo>
                  <a:lnTo>
                    <a:pt x="0" y="47"/>
                  </a:lnTo>
                  <a:lnTo>
                    <a:pt x="1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695"/>
            <p:cNvSpPr>
              <a:spLocks noEditPoints="1"/>
            </p:cNvSpPr>
            <p:nvPr/>
          </p:nvSpPr>
          <p:spPr bwMode="auto">
            <a:xfrm>
              <a:off x="950118" y="390507"/>
              <a:ext cx="31301" cy="42032"/>
            </a:xfrm>
            <a:custGeom>
              <a:avLst/>
              <a:gdLst>
                <a:gd name="T0" fmla="*/ 30 w 70"/>
                <a:gd name="T1" fmla="*/ 12 h 94"/>
                <a:gd name="T2" fmla="*/ 23 w 70"/>
                <a:gd name="T3" fmla="*/ 18 h 94"/>
                <a:gd name="T4" fmla="*/ 17 w 70"/>
                <a:gd name="T5" fmla="*/ 26 h 94"/>
                <a:gd name="T6" fmla="*/ 14 w 70"/>
                <a:gd name="T7" fmla="*/ 40 h 94"/>
                <a:gd name="T8" fmla="*/ 14 w 70"/>
                <a:gd name="T9" fmla="*/ 54 h 94"/>
                <a:gd name="T10" fmla="*/ 17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0 w 70"/>
                <a:gd name="T17" fmla="*/ 82 h 94"/>
                <a:gd name="T18" fmla="*/ 49 w 70"/>
                <a:gd name="T19" fmla="*/ 77 h 94"/>
                <a:gd name="T20" fmla="*/ 54 w 70"/>
                <a:gd name="T21" fmla="*/ 68 h 94"/>
                <a:gd name="T22" fmla="*/ 56 w 70"/>
                <a:gd name="T23" fmla="*/ 54 h 94"/>
                <a:gd name="T24" fmla="*/ 56 w 70"/>
                <a:gd name="T25" fmla="*/ 40 h 94"/>
                <a:gd name="T26" fmla="*/ 54 w 70"/>
                <a:gd name="T27" fmla="*/ 26 h 94"/>
                <a:gd name="T28" fmla="*/ 49 w 70"/>
                <a:gd name="T29" fmla="*/ 18 h 94"/>
                <a:gd name="T30" fmla="*/ 40 w 70"/>
                <a:gd name="T31" fmla="*/ 12 h 94"/>
                <a:gd name="T32" fmla="*/ 35 w 70"/>
                <a:gd name="T33" fmla="*/ 0 h 94"/>
                <a:gd name="T34" fmla="*/ 51 w 70"/>
                <a:gd name="T35" fmla="*/ 4 h 94"/>
                <a:gd name="T36" fmla="*/ 61 w 70"/>
                <a:gd name="T37" fmla="*/ 14 h 94"/>
                <a:gd name="T38" fmla="*/ 68 w 70"/>
                <a:gd name="T39" fmla="*/ 28 h 94"/>
                <a:gd name="T40" fmla="*/ 70 w 70"/>
                <a:gd name="T41" fmla="*/ 47 h 94"/>
                <a:gd name="T42" fmla="*/ 68 w 70"/>
                <a:gd name="T43" fmla="*/ 67 h 94"/>
                <a:gd name="T44" fmla="*/ 61 w 70"/>
                <a:gd name="T45" fmla="*/ 80 h 94"/>
                <a:gd name="T46" fmla="*/ 51 w 70"/>
                <a:gd name="T47" fmla="*/ 91 h 94"/>
                <a:gd name="T48" fmla="*/ 35 w 70"/>
                <a:gd name="T49" fmla="*/ 94 h 94"/>
                <a:gd name="T50" fmla="*/ 19 w 70"/>
                <a:gd name="T51" fmla="*/ 91 h 94"/>
                <a:gd name="T52" fmla="*/ 9 w 70"/>
                <a:gd name="T53" fmla="*/ 80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19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2"/>
                  </a:lnTo>
                  <a:lnTo>
                    <a:pt x="26" y="14"/>
                  </a:lnTo>
                  <a:lnTo>
                    <a:pt x="23" y="18"/>
                  </a:lnTo>
                  <a:lnTo>
                    <a:pt x="19" y="21"/>
                  </a:lnTo>
                  <a:lnTo>
                    <a:pt x="17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6" y="61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3" y="77"/>
                  </a:lnTo>
                  <a:lnTo>
                    <a:pt x="26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4" y="68"/>
                  </a:lnTo>
                  <a:lnTo>
                    <a:pt x="56" y="61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4" y="26"/>
                  </a:lnTo>
                  <a:lnTo>
                    <a:pt x="51" y="21"/>
                  </a:lnTo>
                  <a:lnTo>
                    <a:pt x="49" y="18"/>
                  </a:lnTo>
                  <a:lnTo>
                    <a:pt x="45" y="14"/>
                  </a:lnTo>
                  <a:lnTo>
                    <a:pt x="40" y="12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0"/>
                  </a:lnTo>
                  <a:lnTo>
                    <a:pt x="51" y="4"/>
                  </a:lnTo>
                  <a:lnTo>
                    <a:pt x="56" y="7"/>
                  </a:lnTo>
                  <a:lnTo>
                    <a:pt x="61" y="14"/>
                  </a:lnTo>
                  <a:lnTo>
                    <a:pt x="65" y="21"/>
                  </a:lnTo>
                  <a:lnTo>
                    <a:pt x="68" y="28"/>
                  </a:lnTo>
                  <a:lnTo>
                    <a:pt x="70" y="37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8" y="67"/>
                  </a:lnTo>
                  <a:lnTo>
                    <a:pt x="65" y="73"/>
                  </a:lnTo>
                  <a:lnTo>
                    <a:pt x="61" y="80"/>
                  </a:lnTo>
                  <a:lnTo>
                    <a:pt x="56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9" y="80"/>
                  </a:lnTo>
                  <a:lnTo>
                    <a:pt x="5" y="73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4" y="7"/>
                  </a:lnTo>
                  <a:lnTo>
                    <a:pt x="19" y="4"/>
                  </a:lnTo>
                  <a:lnTo>
                    <a:pt x="26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696"/>
            <p:cNvSpPr>
              <a:spLocks noEditPoints="1"/>
            </p:cNvSpPr>
            <p:nvPr/>
          </p:nvSpPr>
          <p:spPr bwMode="auto">
            <a:xfrm>
              <a:off x="1019427" y="390507"/>
              <a:ext cx="30406" cy="41585"/>
            </a:xfrm>
            <a:custGeom>
              <a:avLst/>
              <a:gdLst>
                <a:gd name="T0" fmla="*/ 33 w 68"/>
                <a:gd name="T1" fmla="*/ 16 h 93"/>
                <a:gd name="T2" fmla="*/ 32 w 68"/>
                <a:gd name="T3" fmla="*/ 23 h 93"/>
                <a:gd name="T4" fmla="*/ 30 w 68"/>
                <a:gd name="T5" fmla="*/ 33 h 93"/>
                <a:gd name="T6" fmla="*/ 26 w 68"/>
                <a:gd name="T7" fmla="*/ 46 h 93"/>
                <a:gd name="T8" fmla="*/ 23 w 68"/>
                <a:gd name="T9" fmla="*/ 54 h 93"/>
                <a:gd name="T10" fmla="*/ 23 w 68"/>
                <a:gd name="T11" fmla="*/ 60 h 93"/>
                <a:gd name="T12" fmla="*/ 46 w 68"/>
                <a:gd name="T13" fmla="*/ 60 h 93"/>
                <a:gd name="T14" fmla="*/ 44 w 68"/>
                <a:gd name="T15" fmla="*/ 54 h 93"/>
                <a:gd name="T16" fmla="*/ 42 w 68"/>
                <a:gd name="T17" fmla="*/ 46 h 93"/>
                <a:gd name="T18" fmla="*/ 39 w 68"/>
                <a:gd name="T19" fmla="*/ 33 h 93"/>
                <a:gd name="T20" fmla="*/ 35 w 68"/>
                <a:gd name="T21" fmla="*/ 23 h 93"/>
                <a:gd name="T22" fmla="*/ 33 w 68"/>
                <a:gd name="T23" fmla="*/ 16 h 93"/>
                <a:gd name="T24" fmla="*/ 33 w 68"/>
                <a:gd name="T25" fmla="*/ 0 h 93"/>
                <a:gd name="T26" fmla="*/ 37 w 68"/>
                <a:gd name="T27" fmla="*/ 2 h 93"/>
                <a:gd name="T28" fmla="*/ 40 w 68"/>
                <a:gd name="T29" fmla="*/ 2 h 93"/>
                <a:gd name="T30" fmla="*/ 68 w 68"/>
                <a:gd name="T31" fmla="*/ 93 h 93"/>
                <a:gd name="T32" fmla="*/ 67 w 68"/>
                <a:gd name="T33" fmla="*/ 93 h 93"/>
                <a:gd name="T34" fmla="*/ 63 w 68"/>
                <a:gd name="T35" fmla="*/ 93 h 93"/>
                <a:gd name="T36" fmla="*/ 61 w 68"/>
                <a:gd name="T37" fmla="*/ 93 h 93"/>
                <a:gd name="T38" fmla="*/ 58 w 68"/>
                <a:gd name="T39" fmla="*/ 93 h 93"/>
                <a:gd name="T40" fmla="*/ 54 w 68"/>
                <a:gd name="T41" fmla="*/ 93 h 93"/>
                <a:gd name="T42" fmla="*/ 54 w 68"/>
                <a:gd name="T43" fmla="*/ 93 h 93"/>
                <a:gd name="T44" fmla="*/ 54 w 68"/>
                <a:gd name="T45" fmla="*/ 91 h 93"/>
                <a:gd name="T46" fmla="*/ 53 w 68"/>
                <a:gd name="T47" fmla="*/ 89 h 93"/>
                <a:gd name="T48" fmla="*/ 53 w 68"/>
                <a:gd name="T49" fmla="*/ 86 h 93"/>
                <a:gd name="T50" fmla="*/ 51 w 68"/>
                <a:gd name="T51" fmla="*/ 80 h 93"/>
                <a:gd name="T52" fmla="*/ 49 w 68"/>
                <a:gd name="T53" fmla="*/ 77 h 93"/>
                <a:gd name="T54" fmla="*/ 49 w 68"/>
                <a:gd name="T55" fmla="*/ 73 h 93"/>
                <a:gd name="T56" fmla="*/ 49 w 68"/>
                <a:gd name="T57" fmla="*/ 72 h 93"/>
                <a:gd name="T58" fmla="*/ 20 w 68"/>
                <a:gd name="T59" fmla="*/ 72 h 93"/>
                <a:gd name="T60" fmla="*/ 18 w 68"/>
                <a:gd name="T61" fmla="*/ 73 h 93"/>
                <a:gd name="T62" fmla="*/ 18 w 68"/>
                <a:gd name="T63" fmla="*/ 77 h 93"/>
                <a:gd name="T64" fmla="*/ 16 w 68"/>
                <a:gd name="T65" fmla="*/ 80 h 93"/>
                <a:gd name="T66" fmla="*/ 16 w 68"/>
                <a:gd name="T67" fmla="*/ 84 h 93"/>
                <a:gd name="T68" fmla="*/ 14 w 68"/>
                <a:gd name="T69" fmla="*/ 89 h 93"/>
                <a:gd name="T70" fmla="*/ 14 w 68"/>
                <a:gd name="T71" fmla="*/ 91 h 93"/>
                <a:gd name="T72" fmla="*/ 13 w 68"/>
                <a:gd name="T73" fmla="*/ 93 h 93"/>
                <a:gd name="T74" fmla="*/ 13 w 68"/>
                <a:gd name="T75" fmla="*/ 93 h 93"/>
                <a:gd name="T76" fmla="*/ 9 w 68"/>
                <a:gd name="T77" fmla="*/ 93 h 93"/>
                <a:gd name="T78" fmla="*/ 7 w 68"/>
                <a:gd name="T79" fmla="*/ 93 h 93"/>
                <a:gd name="T80" fmla="*/ 6 w 68"/>
                <a:gd name="T81" fmla="*/ 93 h 93"/>
                <a:gd name="T82" fmla="*/ 4 w 68"/>
                <a:gd name="T83" fmla="*/ 93 h 93"/>
                <a:gd name="T84" fmla="*/ 4 w 68"/>
                <a:gd name="T85" fmla="*/ 93 h 93"/>
                <a:gd name="T86" fmla="*/ 0 w 68"/>
                <a:gd name="T87" fmla="*/ 93 h 93"/>
                <a:gd name="T88" fmla="*/ 0 w 68"/>
                <a:gd name="T89" fmla="*/ 93 h 93"/>
                <a:gd name="T90" fmla="*/ 26 w 68"/>
                <a:gd name="T91" fmla="*/ 2 h 93"/>
                <a:gd name="T92" fmla="*/ 28 w 68"/>
                <a:gd name="T93" fmla="*/ 2 h 93"/>
                <a:gd name="T94" fmla="*/ 30 w 68"/>
                <a:gd name="T95" fmla="*/ 2 h 93"/>
                <a:gd name="T96" fmla="*/ 33 w 68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" h="93">
                  <a:moveTo>
                    <a:pt x="33" y="16"/>
                  </a:moveTo>
                  <a:lnTo>
                    <a:pt x="32" y="23"/>
                  </a:lnTo>
                  <a:lnTo>
                    <a:pt x="30" y="33"/>
                  </a:lnTo>
                  <a:lnTo>
                    <a:pt x="26" y="46"/>
                  </a:lnTo>
                  <a:lnTo>
                    <a:pt x="23" y="54"/>
                  </a:lnTo>
                  <a:lnTo>
                    <a:pt x="23" y="60"/>
                  </a:lnTo>
                  <a:lnTo>
                    <a:pt x="46" y="60"/>
                  </a:lnTo>
                  <a:lnTo>
                    <a:pt x="44" y="54"/>
                  </a:lnTo>
                  <a:lnTo>
                    <a:pt x="42" y="46"/>
                  </a:lnTo>
                  <a:lnTo>
                    <a:pt x="39" y="33"/>
                  </a:lnTo>
                  <a:lnTo>
                    <a:pt x="35" y="23"/>
                  </a:lnTo>
                  <a:lnTo>
                    <a:pt x="33" y="16"/>
                  </a:lnTo>
                  <a:close/>
                  <a:moveTo>
                    <a:pt x="33" y="0"/>
                  </a:moveTo>
                  <a:lnTo>
                    <a:pt x="37" y="2"/>
                  </a:lnTo>
                  <a:lnTo>
                    <a:pt x="40" y="2"/>
                  </a:lnTo>
                  <a:lnTo>
                    <a:pt x="68" y="93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1" y="93"/>
                  </a:lnTo>
                  <a:lnTo>
                    <a:pt x="58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3" y="89"/>
                  </a:lnTo>
                  <a:lnTo>
                    <a:pt x="53" y="86"/>
                  </a:lnTo>
                  <a:lnTo>
                    <a:pt x="51" y="80"/>
                  </a:lnTo>
                  <a:lnTo>
                    <a:pt x="49" y="77"/>
                  </a:lnTo>
                  <a:lnTo>
                    <a:pt x="49" y="73"/>
                  </a:lnTo>
                  <a:lnTo>
                    <a:pt x="49" y="72"/>
                  </a:lnTo>
                  <a:lnTo>
                    <a:pt x="20" y="72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4" y="89"/>
                  </a:lnTo>
                  <a:lnTo>
                    <a:pt x="14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6" y="93"/>
                  </a:lnTo>
                  <a:lnTo>
                    <a:pt x="4" y="93"/>
                  </a:lnTo>
                  <a:lnTo>
                    <a:pt x="4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697"/>
            <p:cNvSpPr>
              <a:spLocks/>
            </p:cNvSpPr>
            <p:nvPr/>
          </p:nvSpPr>
          <p:spPr bwMode="auto">
            <a:xfrm>
              <a:off x="988126" y="390507"/>
              <a:ext cx="26829" cy="41585"/>
            </a:xfrm>
            <a:custGeom>
              <a:avLst/>
              <a:gdLst>
                <a:gd name="T0" fmla="*/ 7 w 60"/>
                <a:gd name="T1" fmla="*/ 0 h 93"/>
                <a:gd name="T2" fmla="*/ 9 w 60"/>
                <a:gd name="T3" fmla="*/ 2 h 93"/>
                <a:gd name="T4" fmla="*/ 13 w 60"/>
                <a:gd name="T5" fmla="*/ 2 h 93"/>
                <a:gd name="T6" fmla="*/ 13 w 60"/>
                <a:gd name="T7" fmla="*/ 2 h 93"/>
                <a:gd name="T8" fmla="*/ 14 w 60"/>
                <a:gd name="T9" fmla="*/ 5 h 93"/>
                <a:gd name="T10" fmla="*/ 20 w 60"/>
                <a:gd name="T11" fmla="*/ 14 h 93"/>
                <a:gd name="T12" fmla="*/ 25 w 60"/>
                <a:gd name="T13" fmla="*/ 26 h 93"/>
                <a:gd name="T14" fmla="*/ 32 w 60"/>
                <a:gd name="T15" fmla="*/ 40 h 93"/>
                <a:gd name="T16" fmla="*/ 39 w 60"/>
                <a:gd name="T17" fmla="*/ 53 h 93"/>
                <a:gd name="T18" fmla="*/ 44 w 60"/>
                <a:gd name="T19" fmla="*/ 63 h 93"/>
                <a:gd name="T20" fmla="*/ 48 w 60"/>
                <a:gd name="T21" fmla="*/ 67 h 93"/>
                <a:gd name="T22" fmla="*/ 48 w 60"/>
                <a:gd name="T23" fmla="*/ 61 h 93"/>
                <a:gd name="T24" fmla="*/ 48 w 60"/>
                <a:gd name="T25" fmla="*/ 49 h 93"/>
                <a:gd name="T26" fmla="*/ 48 w 60"/>
                <a:gd name="T27" fmla="*/ 18 h 93"/>
                <a:gd name="T28" fmla="*/ 48 w 60"/>
                <a:gd name="T29" fmla="*/ 5 h 93"/>
                <a:gd name="T30" fmla="*/ 48 w 60"/>
                <a:gd name="T31" fmla="*/ 2 h 93"/>
                <a:gd name="T32" fmla="*/ 48 w 60"/>
                <a:gd name="T33" fmla="*/ 2 h 93"/>
                <a:gd name="T34" fmla="*/ 51 w 60"/>
                <a:gd name="T35" fmla="*/ 2 h 93"/>
                <a:gd name="T36" fmla="*/ 53 w 60"/>
                <a:gd name="T37" fmla="*/ 0 h 93"/>
                <a:gd name="T38" fmla="*/ 56 w 60"/>
                <a:gd name="T39" fmla="*/ 2 h 93"/>
                <a:gd name="T40" fmla="*/ 58 w 60"/>
                <a:gd name="T41" fmla="*/ 2 h 93"/>
                <a:gd name="T42" fmla="*/ 60 w 60"/>
                <a:gd name="T43" fmla="*/ 2 h 93"/>
                <a:gd name="T44" fmla="*/ 60 w 60"/>
                <a:gd name="T45" fmla="*/ 93 h 93"/>
                <a:gd name="T46" fmla="*/ 58 w 60"/>
                <a:gd name="T47" fmla="*/ 93 h 93"/>
                <a:gd name="T48" fmla="*/ 56 w 60"/>
                <a:gd name="T49" fmla="*/ 93 h 93"/>
                <a:gd name="T50" fmla="*/ 53 w 60"/>
                <a:gd name="T51" fmla="*/ 93 h 93"/>
                <a:gd name="T52" fmla="*/ 51 w 60"/>
                <a:gd name="T53" fmla="*/ 93 h 93"/>
                <a:gd name="T54" fmla="*/ 48 w 60"/>
                <a:gd name="T55" fmla="*/ 93 h 93"/>
                <a:gd name="T56" fmla="*/ 48 w 60"/>
                <a:gd name="T57" fmla="*/ 93 h 93"/>
                <a:gd name="T58" fmla="*/ 46 w 60"/>
                <a:gd name="T59" fmla="*/ 89 h 93"/>
                <a:gd name="T60" fmla="*/ 41 w 60"/>
                <a:gd name="T61" fmla="*/ 80 h 93"/>
                <a:gd name="T62" fmla="*/ 35 w 60"/>
                <a:gd name="T63" fmla="*/ 68 h 93"/>
                <a:gd name="T64" fmla="*/ 28 w 60"/>
                <a:gd name="T65" fmla="*/ 54 h 93"/>
                <a:gd name="T66" fmla="*/ 21 w 60"/>
                <a:gd name="T67" fmla="*/ 42 h 93"/>
                <a:gd name="T68" fmla="*/ 16 w 60"/>
                <a:gd name="T69" fmla="*/ 32 h 93"/>
                <a:gd name="T70" fmla="*/ 13 w 60"/>
                <a:gd name="T71" fmla="*/ 28 h 93"/>
                <a:gd name="T72" fmla="*/ 13 w 60"/>
                <a:gd name="T73" fmla="*/ 77 h 93"/>
                <a:gd name="T74" fmla="*/ 13 w 60"/>
                <a:gd name="T75" fmla="*/ 87 h 93"/>
                <a:gd name="T76" fmla="*/ 13 w 60"/>
                <a:gd name="T77" fmla="*/ 93 h 93"/>
                <a:gd name="T78" fmla="*/ 13 w 60"/>
                <a:gd name="T79" fmla="*/ 93 h 93"/>
                <a:gd name="T80" fmla="*/ 9 w 60"/>
                <a:gd name="T81" fmla="*/ 93 h 93"/>
                <a:gd name="T82" fmla="*/ 7 w 60"/>
                <a:gd name="T83" fmla="*/ 93 h 93"/>
                <a:gd name="T84" fmla="*/ 4 w 60"/>
                <a:gd name="T85" fmla="*/ 93 h 93"/>
                <a:gd name="T86" fmla="*/ 2 w 60"/>
                <a:gd name="T87" fmla="*/ 93 h 93"/>
                <a:gd name="T88" fmla="*/ 0 w 60"/>
                <a:gd name="T89" fmla="*/ 93 h 93"/>
                <a:gd name="T90" fmla="*/ 0 w 60"/>
                <a:gd name="T91" fmla="*/ 2 h 93"/>
                <a:gd name="T92" fmla="*/ 2 w 60"/>
                <a:gd name="T93" fmla="*/ 2 h 93"/>
                <a:gd name="T94" fmla="*/ 4 w 60"/>
                <a:gd name="T95" fmla="*/ 2 h 93"/>
                <a:gd name="T96" fmla="*/ 7 w 60"/>
                <a:gd name="T9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93">
                  <a:moveTo>
                    <a:pt x="7" y="0"/>
                  </a:moveTo>
                  <a:lnTo>
                    <a:pt x="9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4" y="5"/>
                  </a:lnTo>
                  <a:lnTo>
                    <a:pt x="20" y="14"/>
                  </a:lnTo>
                  <a:lnTo>
                    <a:pt x="25" y="26"/>
                  </a:lnTo>
                  <a:lnTo>
                    <a:pt x="32" y="40"/>
                  </a:lnTo>
                  <a:lnTo>
                    <a:pt x="39" y="53"/>
                  </a:lnTo>
                  <a:lnTo>
                    <a:pt x="44" y="63"/>
                  </a:lnTo>
                  <a:lnTo>
                    <a:pt x="48" y="67"/>
                  </a:lnTo>
                  <a:lnTo>
                    <a:pt x="48" y="61"/>
                  </a:lnTo>
                  <a:lnTo>
                    <a:pt x="48" y="49"/>
                  </a:lnTo>
                  <a:lnTo>
                    <a:pt x="48" y="18"/>
                  </a:lnTo>
                  <a:lnTo>
                    <a:pt x="48" y="5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51" y="2"/>
                  </a:lnTo>
                  <a:lnTo>
                    <a:pt x="53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0" y="93"/>
                  </a:lnTo>
                  <a:lnTo>
                    <a:pt x="58" y="93"/>
                  </a:lnTo>
                  <a:lnTo>
                    <a:pt x="56" y="93"/>
                  </a:lnTo>
                  <a:lnTo>
                    <a:pt x="53" y="93"/>
                  </a:lnTo>
                  <a:lnTo>
                    <a:pt x="51" y="93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6" y="89"/>
                  </a:lnTo>
                  <a:lnTo>
                    <a:pt x="41" y="80"/>
                  </a:lnTo>
                  <a:lnTo>
                    <a:pt x="35" y="68"/>
                  </a:lnTo>
                  <a:lnTo>
                    <a:pt x="28" y="54"/>
                  </a:lnTo>
                  <a:lnTo>
                    <a:pt x="21" y="42"/>
                  </a:lnTo>
                  <a:lnTo>
                    <a:pt x="16" y="32"/>
                  </a:lnTo>
                  <a:lnTo>
                    <a:pt x="13" y="28"/>
                  </a:lnTo>
                  <a:lnTo>
                    <a:pt x="13" y="77"/>
                  </a:lnTo>
                  <a:lnTo>
                    <a:pt x="13" y="87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2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698"/>
            <p:cNvSpPr>
              <a:spLocks/>
            </p:cNvSpPr>
            <p:nvPr/>
          </p:nvSpPr>
          <p:spPr bwMode="auto">
            <a:xfrm>
              <a:off x="1549302" y="391401"/>
              <a:ext cx="25935" cy="41138"/>
            </a:xfrm>
            <a:custGeom>
              <a:avLst/>
              <a:gdLst>
                <a:gd name="T0" fmla="*/ 6 w 58"/>
                <a:gd name="T1" fmla="*/ 0 h 92"/>
                <a:gd name="T2" fmla="*/ 9 w 58"/>
                <a:gd name="T3" fmla="*/ 0 h 92"/>
                <a:gd name="T4" fmla="*/ 13 w 58"/>
                <a:gd name="T5" fmla="*/ 0 h 92"/>
                <a:gd name="T6" fmla="*/ 13 w 58"/>
                <a:gd name="T7" fmla="*/ 0 h 92"/>
                <a:gd name="T8" fmla="*/ 14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9 w 58"/>
                <a:gd name="T17" fmla="*/ 51 h 92"/>
                <a:gd name="T18" fmla="*/ 44 w 58"/>
                <a:gd name="T19" fmla="*/ 61 h 92"/>
                <a:gd name="T20" fmla="*/ 46 w 58"/>
                <a:gd name="T21" fmla="*/ 66 h 92"/>
                <a:gd name="T22" fmla="*/ 46 w 58"/>
                <a:gd name="T23" fmla="*/ 31 h 92"/>
                <a:gd name="T24" fmla="*/ 46 w 58"/>
                <a:gd name="T25" fmla="*/ 16 h 92"/>
                <a:gd name="T26" fmla="*/ 46 w 58"/>
                <a:gd name="T27" fmla="*/ 5 h 92"/>
                <a:gd name="T28" fmla="*/ 46 w 58"/>
                <a:gd name="T29" fmla="*/ 0 h 92"/>
                <a:gd name="T30" fmla="*/ 48 w 58"/>
                <a:gd name="T31" fmla="*/ 0 h 92"/>
                <a:gd name="T32" fmla="*/ 49 w 58"/>
                <a:gd name="T33" fmla="*/ 0 h 92"/>
                <a:gd name="T34" fmla="*/ 53 w 58"/>
                <a:gd name="T35" fmla="*/ 0 h 92"/>
                <a:gd name="T36" fmla="*/ 56 w 58"/>
                <a:gd name="T37" fmla="*/ 0 h 92"/>
                <a:gd name="T38" fmla="*/ 58 w 58"/>
                <a:gd name="T39" fmla="*/ 0 h 92"/>
                <a:gd name="T40" fmla="*/ 58 w 58"/>
                <a:gd name="T41" fmla="*/ 0 h 92"/>
                <a:gd name="T42" fmla="*/ 58 w 58"/>
                <a:gd name="T43" fmla="*/ 91 h 92"/>
                <a:gd name="T44" fmla="*/ 58 w 58"/>
                <a:gd name="T45" fmla="*/ 91 h 92"/>
                <a:gd name="T46" fmla="*/ 56 w 58"/>
                <a:gd name="T47" fmla="*/ 92 h 92"/>
                <a:gd name="T48" fmla="*/ 53 w 58"/>
                <a:gd name="T49" fmla="*/ 92 h 92"/>
                <a:gd name="T50" fmla="*/ 49 w 58"/>
                <a:gd name="T51" fmla="*/ 92 h 92"/>
                <a:gd name="T52" fmla="*/ 48 w 58"/>
                <a:gd name="T53" fmla="*/ 91 h 92"/>
                <a:gd name="T54" fmla="*/ 48 w 58"/>
                <a:gd name="T55" fmla="*/ 91 h 92"/>
                <a:gd name="T56" fmla="*/ 46 w 58"/>
                <a:gd name="T57" fmla="*/ 87 h 92"/>
                <a:gd name="T58" fmla="*/ 41 w 58"/>
                <a:gd name="T59" fmla="*/ 78 h 92"/>
                <a:gd name="T60" fmla="*/ 34 w 58"/>
                <a:gd name="T61" fmla="*/ 66 h 92"/>
                <a:gd name="T62" fmla="*/ 27 w 58"/>
                <a:gd name="T63" fmla="*/ 54 h 92"/>
                <a:gd name="T64" fmla="*/ 20 w 58"/>
                <a:gd name="T65" fmla="*/ 40 h 92"/>
                <a:gd name="T66" fmla="*/ 14 w 58"/>
                <a:gd name="T67" fmla="*/ 31 h 92"/>
                <a:gd name="T68" fmla="*/ 13 w 58"/>
                <a:gd name="T69" fmla="*/ 26 h 92"/>
                <a:gd name="T70" fmla="*/ 13 w 58"/>
                <a:gd name="T71" fmla="*/ 61 h 92"/>
                <a:gd name="T72" fmla="*/ 13 w 58"/>
                <a:gd name="T73" fmla="*/ 75 h 92"/>
                <a:gd name="T74" fmla="*/ 13 w 58"/>
                <a:gd name="T75" fmla="*/ 87 h 92"/>
                <a:gd name="T76" fmla="*/ 13 w 58"/>
                <a:gd name="T77" fmla="*/ 91 h 92"/>
                <a:gd name="T78" fmla="*/ 13 w 58"/>
                <a:gd name="T79" fmla="*/ 91 h 92"/>
                <a:gd name="T80" fmla="*/ 9 w 58"/>
                <a:gd name="T81" fmla="*/ 92 h 92"/>
                <a:gd name="T82" fmla="*/ 7 w 58"/>
                <a:gd name="T83" fmla="*/ 92 h 92"/>
                <a:gd name="T84" fmla="*/ 4 w 58"/>
                <a:gd name="T85" fmla="*/ 92 h 92"/>
                <a:gd name="T86" fmla="*/ 0 w 58"/>
                <a:gd name="T87" fmla="*/ 91 h 92"/>
                <a:gd name="T88" fmla="*/ 0 w 58"/>
                <a:gd name="T89" fmla="*/ 91 h 92"/>
                <a:gd name="T90" fmla="*/ 0 w 58"/>
                <a:gd name="T91" fmla="*/ 0 h 92"/>
                <a:gd name="T92" fmla="*/ 0 w 58"/>
                <a:gd name="T93" fmla="*/ 0 h 92"/>
                <a:gd name="T94" fmla="*/ 4 w 58"/>
                <a:gd name="T95" fmla="*/ 0 h 92"/>
                <a:gd name="T96" fmla="*/ 6 w 58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" h="92">
                  <a:moveTo>
                    <a:pt x="6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5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2"/>
                  </a:lnTo>
                  <a:lnTo>
                    <a:pt x="53" y="92"/>
                  </a:lnTo>
                  <a:lnTo>
                    <a:pt x="49" y="92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6" y="87"/>
                  </a:lnTo>
                  <a:lnTo>
                    <a:pt x="41" y="78"/>
                  </a:lnTo>
                  <a:lnTo>
                    <a:pt x="34" y="66"/>
                  </a:lnTo>
                  <a:lnTo>
                    <a:pt x="27" y="54"/>
                  </a:lnTo>
                  <a:lnTo>
                    <a:pt x="20" y="40"/>
                  </a:lnTo>
                  <a:lnTo>
                    <a:pt x="14" y="31"/>
                  </a:lnTo>
                  <a:lnTo>
                    <a:pt x="13" y="26"/>
                  </a:lnTo>
                  <a:lnTo>
                    <a:pt x="13" y="61"/>
                  </a:lnTo>
                  <a:lnTo>
                    <a:pt x="13" y="75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699"/>
            <p:cNvSpPr>
              <a:spLocks/>
            </p:cNvSpPr>
            <p:nvPr/>
          </p:nvSpPr>
          <p:spPr bwMode="auto">
            <a:xfrm>
              <a:off x="1583286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8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5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3 w 59"/>
                <a:gd name="T35" fmla="*/ 37 h 94"/>
                <a:gd name="T36" fmla="*/ 12 w 59"/>
                <a:gd name="T37" fmla="*/ 47 h 94"/>
                <a:gd name="T38" fmla="*/ 13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0 w 59"/>
                <a:gd name="T45" fmla="*/ 73 h 94"/>
                <a:gd name="T46" fmla="*/ 24 w 59"/>
                <a:gd name="T47" fmla="*/ 77 h 94"/>
                <a:gd name="T48" fmla="*/ 27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7 w 59"/>
                <a:gd name="T55" fmla="*/ 82 h 94"/>
                <a:gd name="T56" fmla="*/ 54 w 59"/>
                <a:gd name="T57" fmla="*/ 79 h 94"/>
                <a:gd name="T58" fmla="*/ 55 w 59"/>
                <a:gd name="T59" fmla="*/ 79 h 94"/>
                <a:gd name="T60" fmla="*/ 55 w 59"/>
                <a:gd name="T61" fmla="*/ 79 h 94"/>
                <a:gd name="T62" fmla="*/ 57 w 59"/>
                <a:gd name="T63" fmla="*/ 84 h 94"/>
                <a:gd name="T64" fmla="*/ 59 w 59"/>
                <a:gd name="T65" fmla="*/ 89 h 94"/>
                <a:gd name="T66" fmla="*/ 59 w 59"/>
                <a:gd name="T67" fmla="*/ 91 h 94"/>
                <a:gd name="T68" fmla="*/ 57 w 59"/>
                <a:gd name="T69" fmla="*/ 91 h 94"/>
                <a:gd name="T70" fmla="*/ 48 w 59"/>
                <a:gd name="T71" fmla="*/ 94 h 94"/>
                <a:gd name="T72" fmla="*/ 43 w 59"/>
                <a:gd name="T73" fmla="*/ 94 h 94"/>
                <a:gd name="T74" fmla="*/ 38 w 59"/>
                <a:gd name="T75" fmla="*/ 94 h 94"/>
                <a:gd name="T76" fmla="*/ 29 w 59"/>
                <a:gd name="T77" fmla="*/ 94 h 94"/>
                <a:gd name="T78" fmla="*/ 20 w 59"/>
                <a:gd name="T79" fmla="*/ 91 h 94"/>
                <a:gd name="T80" fmla="*/ 15 w 59"/>
                <a:gd name="T81" fmla="*/ 87 h 94"/>
                <a:gd name="T82" fmla="*/ 8 w 59"/>
                <a:gd name="T83" fmla="*/ 82 h 94"/>
                <a:gd name="T84" fmla="*/ 5 w 59"/>
                <a:gd name="T85" fmla="*/ 75 h 94"/>
                <a:gd name="T86" fmla="*/ 1 w 59"/>
                <a:gd name="T87" fmla="*/ 68 h 94"/>
                <a:gd name="T88" fmla="*/ 0 w 59"/>
                <a:gd name="T89" fmla="*/ 58 h 94"/>
                <a:gd name="T90" fmla="*/ 0 w 59"/>
                <a:gd name="T91" fmla="*/ 47 h 94"/>
                <a:gd name="T92" fmla="*/ 0 w 59"/>
                <a:gd name="T93" fmla="*/ 39 h 94"/>
                <a:gd name="T94" fmla="*/ 1 w 59"/>
                <a:gd name="T95" fmla="*/ 28 h 94"/>
                <a:gd name="T96" fmla="*/ 5 w 59"/>
                <a:gd name="T97" fmla="*/ 21 h 94"/>
                <a:gd name="T98" fmla="*/ 8 w 59"/>
                <a:gd name="T99" fmla="*/ 14 h 94"/>
                <a:gd name="T100" fmla="*/ 15 w 59"/>
                <a:gd name="T101" fmla="*/ 7 h 94"/>
                <a:gd name="T102" fmla="*/ 20 w 59"/>
                <a:gd name="T103" fmla="*/ 4 h 94"/>
                <a:gd name="T104" fmla="*/ 29 w 59"/>
                <a:gd name="T105" fmla="*/ 2 h 94"/>
                <a:gd name="T106" fmla="*/ 36 w 59"/>
                <a:gd name="T10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8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3" y="37"/>
                  </a:lnTo>
                  <a:lnTo>
                    <a:pt x="12" y="47"/>
                  </a:lnTo>
                  <a:lnTo>
                    <a:pt x="13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0" y="73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5" y="79"/>
                  </a:lnTo>
                  <a:lnTo>
                    <a:pt x="55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8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0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0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700"/>
            <p:cNvSpPr>
              <a:spLocks/>
            </p:cNvSpPr>
            <p:nvPr/>
          </p:nvSpPr>
          <p:spPr bwMode="auto">
            <a:xfrm>
              <a:off x="1615928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5 w 47"/>
                <a:gd name="T3" fmla="*/ 0 h 91"/>
                <a:gd name="T4" fmla="*/ 45 w 47"/>
                <a:gd name="T5" fmla="*/ 0 h 91"/>
                <a:gd name="T6" fmla="*/ 45 w 47"/>
                <a:gd name="T7" fmla="*/ 5 h 91"/>
                <a:gd name="T8" fmla="*/ 45 w 47"/>
                <a:gd name="T9" fmla="*/ 9 h 91"/>
                <a:gd name="T10" fmla="*/ 45 w 47"/>
                <a:gd name="T11" fmla="*/ 12 h 91"/>
                <a:gd name="T12" fmla="*/ 45 w 47"/>
                <a:gd name="T13" fmla="*/ 12 h 91"/>
                <a:gd name="T14" fmla="*/ 30 w 47"/>
                <a:gd name="T15" fmla="*/ 12 h 91"/>
                <a:gd name="T16" fmla="*/ 17 w 47"/>
                <a:gd name="T17" fmla="*/ 12 h 91"/>
                <a:gd name="T18" fmla="*/ 12 w 47"/>
                <a:gd name="T19" fmla="*/ 12 h 91"/>
                <a:gd name="T20" fmla="*/ 12 w 47"/>
                <a:gd name="T21" fmla="*/ 37 h 91"/>
                <a:gd name="T22" fmla="*/ 14 w 47"/>
                <a:gd name="T23" fmla="*/ 37 h 91"/>
                <a:gd name="T24" fmla="*/ 17 w 47"/>
                <a:gd name="T25" fmla="*/ 37 h 91"/>
                <a:gd name="T26" fmla="*/ 23 w 47"/>
                <a:gd name="T27" fmla="*/ 37 h 91"/>
                <a:gd name="T28" fmla="*/ 28 w 47"/>
                <a:gd name="T29" fmla="*/ 37 h 91"/>
                <a:gd name="T30" fmla="*/ 33 w 47"/>
                <a:gd name="T31" fmla="*/ 37 h 91"/>
                <a:gd name="T32" fmla="*/ 36 w 47"/>
                <a:gd name="T33" fmla="*/ 37 h 91"/>
                <a:gd name="T34" fmla="*/ 38 w 47"/>
                <a:gd name="T35" fmla="*/ 37 h 91"/>
                <a:gd name="T36" fmla="*/ 38 w 47"/>
                <a:gd name="T37" fmla="*/ 40 h 91"/>
                <a:gd name="T38" fmla="*/ 38 w 47"/>
                <a:gd name="T39" fmla="*/ 44 h 91"/>
                <a:gd name="T40" fmla="*/ 38 w 47"/>
                <a:gd name="T41" fmla="*/ 45 h 91"/>
                <a:gd name="T42" fmla="*/ 38 w 47"/>
                <a:gd name="T43" fmla="*/ 49 h 91"/>
                <a:gd name="T44" fmla="*/ 38 w 47"/>
                <a:gd name="T45" fmla="*/ 49 h 91"/>
                <a:gd name="T46" fmla="*/ 33 w 47"/>
                <a:gd name="T47" fmla="*/ 49 h 91"/>
                <a:gd name="T48" fmla="*/ 28 w 47"/>
                <a:gd name="T49" fmla="*/ 49 h 91"/>
                <a:gd name="T50" fmla="*/ 23 w 47"/>
                <a:gd name="T51" fmla="*/ 49 h 91"/>
                <a:gd name="T52" fmla="*/ 17 w 47"/>
                <a:gd name="T53" fmla="*/ 49 h 91"/>
                <a:gd name="T54" fmla="*/ 12 w 47"/>
                <a:gd name="T55" fmla="*/ 49 h 91"/>
                <a:gd name="T56" fmla="*/ 12 w 47"/>
                <a:gd name="T57" fmla="*/ 78 h 91"/>
                <a:gd name="T58" fmla="*/ 30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5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5" y="0"/>
                  </a:lnTo>
                  <a:lnTo>
                    <a:pt x="45" y="0"/>
                  </a:lnTo>
                  <a:lnTo>
                    <a:pt x="45" y="5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30" y="12"/>
                  </a:lnTo>
                  <a:lnTo>
                    <a:pt x="17" y="12"/>
                  </a:lnTo>
                  <a:lnTo>
                    <a:pt x="12" y="12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7" y="37"/>
                  </a:lnTo>
                  <a:lnTo>
                    <a:pt x="23" y="37"/>
                  </a:lnTo>
                  <a:lnTo>
                    <a:pt x="28" y="37"/>
                  </a:lnTo>
                  <a:lnTo>
                    <a:pt x="33" y="37"/>
                  </a:lnTo>
                  <a:lnTo>
                    <a:pt x="36" y="37"/>
                  </a:lnTo>
                  <a:lnTo>
                    <a:pt x="38" y="37"/>
                  </a:lnTo>
                  <a:lnTo>
                    <a:pt x="38" y="40"/>
                  </a:lnTo>
                  <a:lnTo>
                    <a:pt x="38" y="44"/>
                  </a:lnTo>
                  <a:lnTo>
                    <a:pt x="38" y="45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3" y="49"/>
                  </a:lnTo>
                  <a:lnTo>
                    <a:pt x="28" y="49"/>
                  </a:lnTo>
                  <a:lnTo>
                    <a:pt x="23" y="49"/>
                  </a:lnTo>
                  <a:lnTo>
                    <a:pt x="17" y="49"/>
                  </a:lnTo>
                  <a:lnTo>
                    <a:pt x="12" y="49"/>
                  </a:lnTo>
                  <a:lnTo>
                    <a:pt x="12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701"/>
            <p:cNvSpPr>
              <a:spLocks/>
            </p:cNvSpPr>
            <p:nvPr/>
          </p:nvSpPr>
          <p:spPr bwMode="auto">
            <a:xfrm>
              <a:off x="1475522" y="390507"/>
              <a:ext cx="26382" cy="42032"/>
            </a:xfrm>
            <a:custGeom>
              <a:avLst/>
              <a:gdLst>
                <a:gd name="T0" fmla="*/ 36 w 59"/>
                <a:gd name="T1" fmla="*/ 0 h 94"/>
                <a:gd name="T2" fmla="*/ 43 w 59"/>
                <a:gd name="T3" fmla="*/ 0 h 94"/>
                <a:gd name="T4" fmla="*/ 49 w 59"/>
                <a:gd name="T5" fmla="*/ 2 h 94"/>
                <a:gd name="T6" fmla="*/ 57 w 59"/>
                <a:gd name="T7" fmla="*/ 4 h 94"/>
                <a:gd name="T8" fmla="*/ 57 w 59"/>
                <a:gd name="T9" fmla="*/ 4 h 94"/>
                <a:gd name="T10" fmla="*/ 57 w 59"/>
                <a:gd name="T11" fmla="*/ 4 h 94"/>
                <a:gd name="T12" fmla="*/ 56 w 59"/>
                <a:gd name="T13" fmla="*/ 11 h 94"/>
                <a:gd name="T14" fmla="*/ 54 w 59"/>
                <a:gd name="T15" fmla="*/ 16 h 94"/>
                <a:gd name="T16" fmla="*/ 54 w 59"/>
                <a:gd name="T17" fmla="*/ 16 h 94"/>
                <a:gd name="T18" fmla="*/ 50 w 59"/>
                <a:gd name="T19" fmla="*/ 14 h 94"/>
                <a:gd name="T20" fmla="*/ 47 w 59"/>
                <a:gd name="T21" fmla="*/ 14 h 94"/>
                <a:gd name="T22" fmla="*/ 43 w 59"/>
                <a:gd name="T23" fmla="*/ 12 h 94"/>
                <a:gd name="T24" fmla="*/ 38 w 59"/>
                <a:gd name="T25" fmla="*/ 12 h 94"/>
                <a:gd name="T26" fmla="*/ 31 w 59"/>
                <a:gd name="T27" fmla="*/ 14 h 94"/>
                <a:gd name="T28" fmla="*/ 24 w 59"/>
                <a:gd name="T29" fmla="*/ 16 h 94"/>
                <a:gd name="T30" fmla="*/ 19 w 59"/>
                <a:gd name="T31" fmla="*/ 21 h 94"/>
                <a:gd name="T32" fmla="*/ 15 w 59"/>
                <a:gd name="T33" fmla="*/ 28 h 94"/>
                <a:gd name="T34" fmla="*/ 14 w 59"/>
                <a:gd name="T35" fmla="*/ 37 h 94"/>
                <a:gd name="T36" fmla="*/ 12 w 59"/>
                <a:gd name="T37" fmla="*/ 47 h 94"/>
                <a:gd name="T38" fmla="*/ 14 w 59"/>
                <a:gd name="T39" fmla="*/ 56 h 94"/>
                <a:gd name="T40" fmla="*/ 15 w 59"/>
                <a:gd name="T41" fmla="*/ 63 h 94"/>
                <a:gd name="T42" fmla="*/ 17 w 59"/>
                <a:gd name="T43" fmla="*/ 70 h 94"/>
                <a:gd name="T44" fmla="*/ 21 w 59"/>
                <a:gd name="T45" fmla="*/ 73 h 94"/>
                <a:gd name="T46" fmla="*/ 24 w 59"/>
                <a:gd name="T47" fmla="*/ 77 h 94"/>
                <a:gd name="T48" fmla="*/ 28 w 59"/>
                <a:gd name="T49" fmla="*/ 80 h 94"/>
                <a:gd name="T50" fmla="*/ 33 w 59"/>
                <a:gd name="T51" fmla="*/ 82 h 94"/>
                <a:gd name="T52" fmla="*/ 38 w 59"/>
                <a:gd name="T53" fmla="*/ 82 h 94"/>
                <a:gd name="T54" fmla="*/ 43 w 59"/>
                <a:gd name="T55" fmla="*/ 82 h 94"/>
                <a:gd name="T56" fmla="*/ 47 w 59"/>
                <a:gd name="T57" fmla="*/ 82 h 94"/>
                <a:gd name="T58" fmla="*/ 54 w 59"/>
                <a:gd name="T59" fmla="*/ 79 h 94"/>
                <a:gd name="T60" fmla="*/ 56 w 59"/>
                <a:gd name="T61" fmla="*/ 79 h 94"/>
                <a:gd name="T62" fmla="*/ 56 w 59"/>
                <a:gd name="T63" fmla="*/ 79 h 94"/>
                <a:gd name="T64" fmla="*/ 57 w 59"/>
                <a:gd name="T65" fmla="*/ 84 h 94"/>
                <a:gd name="T66" fmla="*/ 59 w 59"/>
                <a:gd name="T67" fmla="*/ 89 h 94"/>
                <a:gd name="T68" fmla="*/ 59 w 59"/>
                <a:gd name="T69" fmla="*/ 91 h 94"/>
                <a:gd name="T70" fmla="*/ 57 w 59"/>
                <a:gd name="T71" fmla="*/ 91 h 94"/>
                <a:gd name="T72" fmla="*/ 49 w 59"/>
                <a:gd name="T73" fmla="*/ 94 h 94"/>
                <a:gd name="T74" fmla="*/ 43 w 59"/>
                <a:gd name="T75" fmla="*/ 94 h 94"/>
                <a:gd name="T76" fmla="*/ 38 w 59"/>
                <a:gd name="T77" fmla="*/ 94 h 94"/>
                <a:gd name="T78" fmla="*/ 29 w 59"/>
                <a:gd name="T79" fmla="*/ 94 h 94"/>
                <a:gd name="T80" fmla="*/ 21 w 59"/>
                <a:gd name="T81" fmla="*/ 91 h 94"/>
                <a:gd name="T82" fmla="*/ 15 w 59"/>
                <a:gd name="T83" fmla="*/ 87 h 94"/>
                <a:gd name="T84" fmla="*/ 8 w 59"/>
                <a:gd name="T85" fmla="*/ 82 h 94"/>
                <a:gd name="T86" fmla="*/ 5 w 59"/>
                <a:gd name="T87" fmla="*/ 75 h 94"/>
                <a:gd name="T88" fmla="*/ 1 w 59"/>
                <a:gd name="T89" fmla="*/ 68 h 94"/>
                <a:gd name="T90" fmla="*/ 0 w 59"/>
                <a:gd name="T91" fmla="*/ 58 h 94"/>
                <a:gd name="T92" fmla="*/ 0 w 59"/>
                <a:gd name="T93" fmla="*/ 47 h 94"/>
                <a:gd name="T94" fmla="*/ 0 w 59"/>
                <a:gd name="T95" fmla="*/ 39 h 94"/>
                <a:gd name="T96" fmla="*/ 1 w 59"/>
                <a:gd name="T97" fmla="*/ 28 h 94"/>
                <a:gd name="T98" fmla="*/ 5 w 59"/>
                <a:gd name="T99" fmla="*/ 21 h 94"/>
                <a:gd name="T100" fmla="*/ 8 w 59"/>
                <a:gd name="T101" fmla="*/ 14 h 94"/>
                <a:gd name="T102" fmla="*/ 15 w 59"/>
                <a:gd name="T103" fmla="*/ 7 h 94"/>
                <a:gd name="T104" fmla="*/ 21 w 59"/>
                <a:gd name="T105" fmla="*/ 4 h 94"/>
                <a:gd name="T106" fmla="*/ 29 w 59"/>
                <a:gd name="T107" fmla="*/ 2 h 94"/>
                <a:gd name="T108" fmla="*/ 36 w 59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94">
                  <a:moveTo>
                    <a:pt x="36" y="0"/>
                  </a:moveTo>
                  <a:lnTo>
                    <a:pt x="43" y="0"/>
                  </a:lnTo>
                  <a:lnTo>
                    <a:pt x="49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7" y="14"/>
                  </a:lnTo>
                  <a:lnTo>
                    <a:pt x="43" y="12"/>
                  </a:lnTo>
                  <a:lnTo>
                    <a:pt x="38" y="12"/>
                  </a:lnTo>
                  <a:lnTo>
                    <a:pt x="31" y="14"/>
                  </a:lnTo>
                  <a:lnTo>
                    <a:pt x="24" y="16"/>
                  </a:lnTo>
                  <a:lnTo>
                    <a:pt x="19" y="21"/>
                  </a:lnTo>
                  <a:lnTo>
                    <a:pt x="15" y="28"/>
                  </a:lnTo>
                  <a:lnTo>
                    <a:pt x="14" y="37"/>
                  </a:lnTo>
                  <a:lnTo>
                    <a:pt x="12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70"/>
                  </a:lnTo>
                  <a:lnTo>
                    <a:pt x="21" y="73"/>
                  </a:lnTo>
                  <a:lnTo>
                    <a:pt x="24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8" y="82"/>
                  </a:lnTo>
                  <a:lnTo>
                    <a:pt x="43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9" y="89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49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29" y="94"/>
                  </a:lnTo>
                  <a:lnTo>
                    <a:pt x="21" y="91"/>
                  </a:lnTo>
                  <a:lnTo>
                    <a:pt x="15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5" y="7"/>
                  </a:lnTo>
                  <a:lnTo>
                    <a:pt x="21" y="4"/>
                  </a:lnTo>
                  <a:lnTo>
                    <a:pt x="29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702"/>
            <p:cNvSpPr>
              <a:spLocks/>
            </p:cNvSpPr>
            <p:nvPr/>
          </p:nvSpPr>
          <p:spPr bwMode="auto">
            <a:xfrm>
              <a:off x="1446457" y="390507"/>
              <a:ext cx="23252" cy="42032"/>
            </a:xfrm>
            <a:custGeom>
              <a:avLst/>
              <a:gdLst>
                <a:gd name="T0" fmla="*/ 40 w 52"/>
                <a:gd name="T1" fmla="*/ 2 h 94"/>
                <a:gd name="T2" fmla="*/ 49 w 52"/>
                <a:gd name="T3" fmla="*/ 4 h 94"/>
                <a:gd name="T4" fmla="*/ 49 w 52"/>
                <a:gd name="T5" fmla="*/ 5 h 94"/>
                <a:gd name="T6" fmla="*/ 47 w 52"/>
                <a:gd name="T7" fmla="*/ 16 h 94"/>
                <a:gd name="T8" fmla="*/ 38 w 52"/>
                <a:gd name="T9" fmla="*/ 12 h 94"/>
                <a:gd name="T10" fmla="*/ 30 w 52"/>
                <a:gd name="T11" fmla="*/ 12 h 94"/>
                <a:gd name="T12" fmla="*/ 19 w 52"/>
                <a:gd name="T13" fmla="*/ 16 h 94"/>
                <a:gd name="T14" fmla="*/ 16 w 52"/>
                <a:gd name="T15" fmla="*/ 25 h 94"/>
                <a:gd name="T16" fmla="*/ 19 w 52"/>
                <a:gd name="T17" fmla="*/ 32 h 94"/>
                <a:gd name="T18" fmla="*/ 26 w 52"/>
                <a:gd name="T19" fmla="*/ 37 h 94"/>
                <a:gd name="T20" fmla="*/ 42 w 52"/>
                <a:gd name="T21" fmla="*/ 44 h 94"/>
                <a:gd name="T22" fmla="*/ 47 w 52"/>
                <a:gd name="T23" fmla="*/ 49 h 94"/>
                <a:gd name="T24" fmla="*/ 51 w 52"/>
                <a:gd name="T25" fmla="*/ 56 h 94"/>
                <a:gd name="T26" fmla="*/ 52 w 52"/>
                <a:gd name="T27" fmla="*/ 67 h 94"/>
                <a:gd name="T28" fmla="*/ 49 w 52"/>
                <a:gd name="T29" fmla="*/ 82 h 94"/>
                <a:gd name="T30" fmla="*/ 38 w 52"/>
                <a:gd name="T31" fmla="*/ 91 h 94"/>
                <a:gd name="T32" fmla="*/ 21 w 52"/>
                <a:gd name="T33" fmla="*/ 94 h 94"/>
                <a:gd name="T34" fmla="*/ 11 w 52"/>
                <a:gd name="T35" fmla="*/ 94 h 94"/>
                <a:gd name="T36" fmla="*/ 0 w 52"/>
                <a:gd name="T37" fmla="*/ 91 h 94"/>
                <a:gd name="T38" fmla="*/ 2 w 52"/>
                <a:gd name="T39" fmla="*/ 84 h 94"/>
                <a:gd name="T40" fmla="*/ 4 w 52"/>
                <a:gd name="T41" fmla="*/ 79 h 94"/>
                <a:gd name="T42" fmla="*/ 12 w 52"/>
                <a:gd name="T43" fmla="*/ 80 h 94"/>
                <a:gd name="T44" fmla="*/ 21 w 52"/>
                <a:gd name="T45" fmla="*/ 82 h 94"/>
                <a:gd name="T46" fmla="*/ 31 w 52"/>
                <a:gd name="T47" fmla="*/ 80 h 94"/>
                <a:gd name="T48" fmla="*/ 37 w 52"/>
                <a:gd name="T49" fmla="*/ 75 h 94"/>
                <a:gd name="T50" fmla="*/ 38 w 52"/>
                <a:gd name="T51" fmla="*/ 67 h 94"/>
                <a:gd name="T52" fmla="*/ 38 w 52"/>
                <a:gd name="T53" fmla="*/ 61 h 94"/>
                <a:gd name="T54" fmla="*/ 31 w 52"/>
                <a:gd name="T55" fmla="*/ 54 h 94"/>
                <a:gd name="T56" fmla="*/ 18 w 52"/>
                <a:gd name="T57" fmla="*/ 47 h 94"/>
                <a:gd name="T58" fmla="*/ 7 w 52"/>
                <a:gd name="T59" fmla="*/ 40 h 94"/>
                <a:gd name="T60" fmla="*/ 4 w 52"/>
                <a:gd name="T61" fmla="*/ 33 h 94"/>
                <a:gd name="T62" fmla="*/ 2 w 52"/>
                <a:gd name="T63" fmla="*/ 25 h 94"/>
                <a:gd name="T64" fmla="*/ 5 w 52"/>
                <a:gd name="T65" fmla="*/ 12 h 94"/>
                <a:gd name="T66" fmla="*/ 16 w 52"/>
                <a:gd name="T67" fmla="*/ 4 h 94"/>
                <a:gd name="T68" fmla="*/ 30 w 5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94">
                  <a:moveTo>
                    <a:pt x="30" y="0"/>
                  </a:moveTo>
                  <a:lnTo>
                    <a:pt x="40" y="2"/>
                  </a:lnTo>
                  <a:lnTo>
                    <a:pt x="45" y="2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5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38" y="12"/>
                  </a:lnTo>
                  <a:lnTo>
                    <a:pt x="35" y="12"/>
                  </a:lnTo>
                  <a:lnTo>
                    <a:pt x="30" y="12"/>
                  </a:lnTo>
                  <a:lnTo>
                    <a:pt x="25" y="12"/>
                  </a:lnTo>
                  <a:lnTo>
                    <a:pt x="19" y="16"/>
                  </a:lnTo>
                  <a:lnTo>
                    <a:pt x="16" y="19"/>
                  </a:lnTo>
                  <a:lnTo>
                    <a:pt x="16" y="25"/>
                  </a:lnTo>
                  <a:lnTo>
                    <a:pt x="16" y="28"/>
                  </a:lnTo>
                  <a:lnTo>
                    <a:pt x="19" y="32"/>
                  </a:lnTo>
                  <a:lnTo>
                    <a:pt x="23" y="35"/>
                  </a:lnTo>
                  <a:lnTo>
                    <a:pt x="26" y="37"/>
                  </a:lnTo>
                  <a:lnTo>
                    <a:pt x="33" y="40"/>
                  </a:lnTo>
                  <a:lnTo>
                    <a:pt x="42" y="44"/>
                  </a:lnTo>
                  <a:lnTo>
                    <a:pt x="45" y="47"/>
                  </a:lnTo>
                  <a:lnTo>
                    <a:pt x="47" y="49"/>
                  </a:lnTo>
                  <a:lnTo>
                    <a:pt x="51" y="53"/>
                  </a:lnTo>
                  <a:lnTo>
                    <a:pt x="51" y="56"/>
                  </a:lnTo>
                  <a:lnTo>
                    <a:pt x="52" y="61"/>
                  </a:lnTo>
                  <a:lnTo>
                    <a:pt x="52" y="67"/>
                  </a:lnTo>
                  <a:lnTo>
                    <a:pt x="52" y="75"/>
                  </a:lnTo>
                  <a:lnTo>
                    <a:pt x="49" y="82"/>
                  </a:lnTo>
                  <a:lnTo>
                    <a:pt x="45" y="87"/>
                  </a:lnTo>
                  <a:lnTo>
                    <a:pt x="38" y="91"/>
                  </a:lnTo>
                  <a:lnTo>
                    <a:pt x="31" y="94"/>
                  </a:lnTo>
                  <a:lnTo>
                    <a:pt x="21" y="94"/>
                  </a:lnTo>
                  <a:lnTo>
                    <a:pt x="16" y="94"/>
                  </a:lnTo>
                  <a:lnTo>
                    <a:pt x="11" y="94"/>
                  </a:lnTo>
                  <a:lnTo>
                    <a:pt x="5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12" y="80"/>
                  </a:lnTo>
                  <a:lnTo>
                    <a:pt x="16" y="82"/>
                  </a:lnTo>
                  <a:lnTo>
                    <a:pt x="21" y="82"/>
                  </a:lnTo>
                  <a:lnTo>
                    <a:pt x="26" y="82"/>
                  </a:lnTo>
                  <a:lnTo>
                    <a:pt x="31" y="80"/>
                  </a:lnTo>
                  <a:lnTo>
                    <a:pt x="35" y="79"/>
                  </a:lnTo>
                  <a:lnTo>
                    <a:pt x="37" y="75"/>
                  </a:lnTo>
                  <a:lnTo>
                    <a:pt x="38" y="72"/>
                  </a:lnTo>
                  <a:lnTo>
                    <a:pt x="38" y="67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5" y="58"/>
                  </a:lnTo>
                  <a:lnTo>
                    <a:pt x="31" y="54"/>
                  </a:lnTo>
                  <a:lnTo>
                    <a:pt x="25" y="51"/>
                  </a:lnTo>
                  <a:lnTo>
                    <a:pt x="18" y="47"/>
                  </a:lnTo>
                  <a:lnTo>
                    <a:pt x="12" y="44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2" y="25"/>
                  </a:lnTo>
                  <a:lnTo>
                    <a:pt x="4" y="18"/>
                  </a:lnTo>
                  <a:lnTo>
                    <a:pt x="5" y="12"/>
                  </a:lnTo>
                  <a:lnTo>
                    <a:pt x="9" y="7"/>
                  </a:lnTo>
                  <a:lnTo>
                    <a:pt x="16" y="4"/>
                  </a:lnTo>
                  <a:lnTo>
                    <a:pt x="21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703"/>
            <p:cNvSpPr>
              <a:spLocks/>
            </p:cNvSpPr>
            <p:nvPr/>
          </p:nvSpPr>
          <p:spPr bwMode="auto">
            <a:xfrm>
              <a:off x="1522026" y="391401"/>
              <a:ext cx="21463" cy="40691"/>
            </a:xfrm>
            <a:custGeom>
              <a:avLst/>
              <a:gdLst>
                <a:gd name="T0" fmla="*/ 0 w 48"/>
                <a:gd name="T1" fmla="*/ 0 h 91"/>
                <a:gd name="T2" fmla="*/ 46 w 48"/>
                <a:gd name="T3" fmla="*/ 0 h 91"/>
                <a:gd name="T4" fmla="*/ 46 w 48"/>
                <a:gd name="T5" fmla="*/ 0 h 91"/>
                <a:gd name="T6" fmla="*/ 46 w 48"/>
                <a:gd name="T7" fmla="*/ 5 h 91"/>
                <a:gd name="T8" fmla="*/ 46 w 48"/>
                <a:gd name="T9" fmla="*/ 9 h 91"/>
                <a:gd name="T10" fmla="*/ 46 w 48"/>
                <a:gd name="T11" fmla="*/ 12 h 91"/>
                <a:gd name="T12" fmla="*/ 46 w 48"/>
                <a:gd name="T13" fmla="*/ 12 h 91"/>
                <a:gd name="T14" fmla="*/ 30 w 48"/>
                <a:gd name="T15" fmla="*/ 12 h 91"/>
                <a:gd name="T16" fmla="*/ 20 w 48"/>
                <a:gd name="T17" fmla="*/ 12 h 91"/>
                <a:gd name="T18" fmla="*/ 13 w 48"/>
                <a:gd name="T19" fmla="*/ 12 h 91"/>
                <a:gd name="T20" fmla="*/ 13 w 48"/>
                <a:gd name="T21" fmla="*/ 37 h 91"/>
                <a:gd name="T22" fmla="*/ 14 w 48"/>
                <a:gd name="T23" fmla="*/ 37 h 91"/>
                <a:gd name="T24" fmla="*/ 20 w 48"/>
                <a:gd name="T25" fmla="*/ 37 h 91"/>
                <a:gd name="T26" fmla="*/ 23 w 48"/>
                <a:gd name="T27" fmla="*/ 37 h 91"/>
                <a:gd name="T28" fmla="*/ 30 w 48"/>
                <a:gd name="T29" fmla="*/ 37 h 91"/>
                <a:gd name="T30" fmla="*/ 34 w 48"/>
                <a:gd name="T31" fmla="*/ 37 h 91"/>
                <a:gd name="T32" fmla="*/ 37 w 48"/>
                <a:gd name="T33" fmla="*/ 37 h 91"/>
                <a:gd name="T34" fmla="*/ 39 w 48"/>
                <a:gd name="T35" fmla="*/ 37 h 91"/>
                <a:gd name="T36" fmla="*/ 41 w 48"/>
                <a:gd name="T37" fmla="*/ 40 h 91"/>
                <a:gd name="T38" fmla="*/ 41 w 48"/>
                <a:gd name="T39" fmla="*/ 44 h 91"/>
                <a:gd name="T40" fmla="*/ 41 w 48"/>
                <a:gd name="T41" fmla="*/ 45 h 91"/>
                <a:gd name="T42" fmla="*/ 39 w 48"/>
                <a:gd name="T43" fmla="*/ 49 h 91"/>
                <a:gd name="T44" fmla="*/ 39 w 48"/>
                <a:gd name="T45" fmla="*/ 49 h 91"/>
                <a:gd name="T46" fmla="*/ 35 w 48"/>
                <a:gd name="T47" fmla="*/ 49 h 91"/>
                <a:gd name="T48" fmla="*/ 30 w 48"/>
                <a:gd name="T49" fmla="*/ 49 h 91"/>
                <a:gd name="T50" fmla="*/ 25 w 48"/>
                <a:gd name="T51" fmla="*/ 49 h 91"/>
                <a:gd name="T52" fmla="*/ 20 w 48"/>
                <a:gd name="T53" fmla="*/ 49 h 91"/>
                <a:gd name="T54" fmla="*/ 13 w 48"/>
                <a:gd name="T55" fmla="*/ 49 h 91"/>
                <a:gd name="T56" fmla="*/ 13 w 48"/>
                <a:gd name="T57" fmla="*/ 78 h 91"/>
                <a:gd name="T58" fmla="*/ 30 w 48"/>
                <a:gd name="T59" fmla="*/ 78 h 91"/>
                <a:gd name="T60" fmla="*/ 42 w 48"/>
                <a:gd name="T61" fmla="*/ 78 h 91"/>
                <a:gd name="T62" fmla="*/ 48 w 48"/>
                <a:gd name="T63" fmla="*/ 78 h 91"/>
                <a:gd name="T64" fmla="*/ 48 w 48"/>
                <a:gd name="T65" fmla="*/ 80 h 91"/>
                <a:gd name="T66" fmla="*/ 48 w 48"/>
                <a:gd name="T67" fmla="*/ 85 h 91"/>
                <a:gd name="T68" fmla="*/ 48 w 48"/>
                <a:gd name="T69" fmla="*/ 87 h 91"/>
                <a:gd name="T70" fmla="*/ 48 w 48"/>
                <a:gd name="T71" fmla="*/ 91 h 91"/>
                <a:gd name="T72" fmla="*/ 48 w 48"/>
                <a:gd name="T73" fmla="*/ 91 h 91"/>
                <a:gd name="T74" fmla="*/ 0 w 48"/>
                <a:gd name="T75" fmla="*/ 91 h 91"/>
                <a:gd name="T76" fmla="*/ 0 w 48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" h="91">
                  <a:moveTo>
                    <a:pt x="0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5"/>
                  </a:lnTo>
                  <a:lnTo>
                    <a:pt x="46" y="9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13" y="12"/>
                  </a:lnTo>
                  <a:lnTo>
                    <a:pt x="13" y="37"/>
                  </a:lnTo>
                  <a:lnTo>
                    <a:pt x="14" y="37"/>
                  </a:lnTo>
                  <a:lnTo>
                    <a:pt x="20" y="37"/>
                  </a:lnTo>
                  <a:lnTo>
                    <a:pt x="23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9" y="37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5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5" y="49"/>
                  </a:lnTo>
                  <a:lnTo>
                    <a:pt x="20" y="49"/>
                  </a:lnTo>
                  <a:lnTo>
                    <a:pt x="13" y="49"/>
                  </a:lnTo>
                  <a:lnTo>
                    <a:pt x="13" y="78"/>
                  </a:lnTo>
                  <a:lnTo>
                    <a:pt x="30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80"/>
                  </a:lnTo>
                  <a:lnTo>
                    <a:pt x="48" y="85"/>
                  </a:lnTo>
                  <a:lnTo>
                    <a:pt x="48" y="87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04"/>
            <p:cNvSpPr>
              <a:spLocks/>
            </p:cNvSpPr>
            <p:nvPr/>
          </p:nvSpPr>
          <p:spPr bwMode="auto">
            <a:xfrm>
              <a:off x="1508164" y="391401"/>
              <a:ext cx="5366" cy="41138"/>
            </a:xfrm>
            <a:custGeom>
              <a:avLst/>
              <a:gdLst>
                <a:gd name="T0" fmla="*/ 5 w 12"/>
                <a:gd name="T1" fmla="*/ 0 h 92"/>
                <a:gd name="T2" fmla="*/ 9 w 12"/>
                <a:gd name="T3" fmla="*/ 0 h 92"/>
                <a:gd name="T4" fmla="*/ 12 w 12"/>
                <a:gd name="T5" fmla="*/ 0 h 92"/>
                <a:gd name="T6" fmla="*/ 12 w 12"/>
                <a:gd name="T7" fmla="*/ 0 h 92"/>
                <a:gd name="T8" fmla="*/ 12 w 12"/>
                <a:gd name="T9" fmla="*/ 91 h 92"/>
                <a:gd name="T10" fmla="*/ 12 w 12"/>
                <a:gd name="T11" fmla="*/ 91 h 92"/>
                <a:gd name="T12" fmla="*/ 9 w 12"/>
                <a:gd name="T13" fmla="*/ 92 h 92"/>
                <a:gd name="T14" fmla="*/ 5 w 12"/>
                <a:gd name="T15" fmla="*/ 92 h 92"/>
                <a:gd name="T16" fmla="*/ 3 w 12"/>
                <a:gd name="T17" fmla="*/ 92 h 92"/>
                <a:gd name="T18" fmla="*/ 0 w 12"/>
                <a:gd name="T19" fmla="*/ 91 h 92"/>
                <a:gd name="T20" fmla="*/ 0 w 12"/>
                <a:gd name="T21" fmla="*/ 91 h 92"/>
                <a:gd name="T22" fmla="*/ 0 w 12"/>
                <a:gd name="T23" fmla="*/ 0 h 92"/>
                <a:gd name="T24" fmla="*/ 0 w 12"/>
                <a:gd name="T25" fmla="*/ 0 h 92"/>
                <a:gd name="T26" fmla="*/ 3 w 12"/>
                <a:gd name="T27" fmla="*/ 0 h 92"/>
                <a:gd name="T28" fmla="*/ 5 w 12"/>
                <a:gd name="T2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92">
                  <a:moveTo>
                    <a:pt x="5" y="0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705"/>
            <p:cNvSpPr>
              <a:spLocks/>
            </p:cNvSpPr>
            <p:nvPr/>
          </p:nvSpPr>
          <p:spPr bwMode="auto">
            <a:xfrm>
              <a:off x="1948162" y="390507"/>
              <a:ext cx="28171" cy="42032"/>
            </a:xfrm>
            <a:custGeom>
              <a:avLst/>
              <a:gdLst>
                <a:gd name="T0" fmla="*/ 39 w 63"/>
                <a:gd name="T1" fmla="*/ 0 h 94"/>
                <a:gd name="T2" fmla="*/ 44 w 63"/>
                <a:gd name="T3" fmla="*/ 0 h 94"/>
                <a:gd name="T4" fmla="*/ 49 w 63"/>
                <a:gd name="T5" fmla="*/ 2 h 94"/>
                <a:gd name="T6" fmla="*/ 58 w 63"/>
                <a:gd name="T7" fmla="*/ 4 h 94"/>
                <a:gd name="T8" fmla="*/ 58 w 63"/>
                <a:gd name="T9" fmla="*/ 4 h 94"/>
                <a:gd name="T10" fmla="*/ 58 w 63"/>
                <a:gd name="T11" fmla="*/ 5 h 94"/>
                <a:gd name="T12" fmla="*/ 58 w 63"/>
                <a:gd name="T13" fmla="*/ 11 h 94"/>
                <a:gd name="T14" fmla="*/ 56 w 63"/>
                <a:gd name="T15" fmla="*/ 16 h 94"/>
                <a:gd name="T16" fmla="*/ 56 w 63"/>
                <a:gd name="T17" fmla="*/ 16 h 94"/>
                <a:gd name="T18" fmla="*/ 55 w 63"/>
                <a:gd name="T19" fmla="*/ 16 h 94"/>
                <a:gd name="T20" fmla="*/ 48 w 63"/>
                <a:gd name="T21" fmla="*/ 14 h 94"/>
                <a:gd name="T22" fmla="*/ 44 w 63"/>
                <a:gd name="T23" fmla="*/ 12 h 94"/>
                <a:gd name="T24" fmla="*/ 39 w 63"/>
                <a:gd name="T25" fmla="*/ 12 h 94"/>
                <a:gd name="T26" fmla="*/ 34 w 63"/>
                <a:gd name="T27" fmla="*/ 14 h 94"/>
                <a:gd name="T28" fmla="*/ 28 w 63"/>
                <a:gd name="T29" fmla="*/ 16 h 94"/>
                <a:gd name="T30" fmla="*/ 25 w 63"/>
                <a:gd name="T31" fmla="*/ 18 h 94"/>
                <a:gd name="T32" fmla="*/ 20 w 63"/>
                <a:gd name="T33" fmla="*/ 21 h 94"/>
                <a:gd name="T34" fmla="*/ 18 w 63"/>
                <a:gd name="T35" fmla="*/ 26 h 94"/>
                <a:gd name="T36" fmla="*/ 14 w 63"/>
                <a:gd name="T37" fmla="*/ 33 h 94"/>
                <a:gd name="T38" fmla="*/ 14 w 63"/>
                <a:gd name="T39" fmla="*/ 40 h 94"/>
                <a:gd name="T40" fmla="*/ 13 w 63"/>
                <a:gd name="T41" fmla="*/ 47 h 94"/>
                <a:gd name="T42" fmla="*/ 14 w 63"/>
                <a:gd name="T43" fmla="*/ 56 h 94"/>
                <a:gd name="T44" fmla="*/ 14 w 63"/>
                <a:gd name="T45" fmla="*/ 63 h 94"/>
                <a:gd name="T46" fmla="*/ 18 w 63"/>
                <a:gd name="T47" fmla="*/ 70 h 94"/>
                <a:gd name="T48" fmla="*/ 21 w 63"/>
                <a:gd name="T49" fmla="*/ 73 h 94"/>
                <a:gd name="T50" fmla="*/ 25 w 63"/>
                <a:gd name="T51" fmla="*/ 77 h 94"/>
                <a:gd name="T52" fmla="*/ 28 w 63"/>
                <a:gd name="T53" fmla="*/ 80 h 94"/>
                <a:gd name="T54" fmla="*/ 34 w 63"/>
                <a:gd name="T55" fmla="*/ 82 h 94"/>
                <a:gd name="T56" fmla="*/ 39 w 63"/>
                <a:gd name="T57" fmla="*/ 82 h 94"/>
                <a:gd name="T58" fmla="*/ 46 w 63"/>
                <a:gd name="T59" fmla="*/ 82 h 94"/>
                <a:gd name="T60" fmla="*/ 49 w 63"/>
                <a:gd name="T61" fmla="*/ 80 h 94"/>
                <a:gd name="T62" fmla="*/ 49 w 63"/>
                <a:gd name="T63" fmla="*/ 46 h 94"/>
                <a:gd name="T64" fmla="*/ 51 w 63"/>
                <a:gd name="T65" fmla="*/ 46 h 94"/>
                <a:gd name="T66" fmla="*/ 53 w 63"/>
                <a:gd name="T67" fmla="*/ 46 h 94"/>
                <a:gd name="T68" fmla="*/ 56 w 63"/>
                <a:gd name="T69" fmla="*/ 46 h 94"/>
                <a:gd name="T70" fmla="*/ 60 w 63"/>
                <a:gd name="T71" fmla="*/ 46 h 94"/>
                <a:gd name="T72" fmla="*/ 61 w 63"/>
                <a:gd name="T73" fmla="*/ 46 h 94"/>
                <a:gd name="T74" fmla="*/ 63 w 63"/>
                <a:gd name="T75" fmla="*/ 46 h 94"/>
                <a:gd name="T76" fmla="*/ 63 w 63"/>
                <a:gd name="T77" fmla="*/ 91 h 94"/>
                <a:gd name="T78" fmla="*/ 61 w 63"/>
                <a:gd name="T79" fmla="*/ 91 h 94"/>
                <a:gd name="T80" fmla="*/ 56 w 63"/>
                <a:gd name="T81" fmla="*/ 93 h 94"/>
                <a:gd name="T82" fmla="*/ 51 w 63"/>
                <a:gd name="T83" fmla="*/ 94 h 94"/>
                <a:gd name="T84" fmla="*/ 44 w 63"/>
                <a:gd name="T85" fmla="*/ 94 h 94"/>
                <a:gd name="T86" fmla="*/ 39 w 63"/>
                <a:gd name="T87" fmla="*/ 94 h 94"/>
                <a:gd name="T88" fmla="*/ 30 w 63"/>
                <a:gd name="T89" fmla="*/ 94 h 94"/>
                <a:gd name="T90" fmla="*/ 23 w 63"/>
                <a:gd name="T91" fmla="*/ 91 h 94"/>
                <a:gd name="T92" fmla="*/ 16 w 63"/>
                <a:gd name="T93" fmla="*/ 87 h 94"/>
                <a:gd name="T94" fmla="*/ 11 w 63"/>
                <a:gd name="T95" fmla="*/ 82 h 94"/>
                <a:gd name="T96" fmla="*/ 6 w 63"/>
                <a:gd name="T97" fmla="*/ 75 h 94"/>
                <a:gd name="T98" fmla="*/ 2 w 63"/>
                <a:gd name="T99" fmla="*/ 68 h 94"/>
                <a:gd name="T100" fmla="*/ 0 w 63"/>
                <a:gd name="T101" fmla="*/ 58 h 94"/>
                <a:gd name="T102" fmla="*/ 0 w 63"/>
                <a:gd name="T103" fmla="*/ 47 h 94"/>
                <a:gd name="T104" fmla="*/ 0 w 63"/>
                <a:gd name="T105" fmla="*/ 39 h 94"/>
                <a:gd name="T106" fmla="*/ 2 w 63"/>
                <a:gd name="T107" fmla="*/ 28 h 94"/>
                <a:gd name="T108" fmla="*/ 6 w 63"/>
                <a:gd name="T109" fmla="*/ 21 h 94"/>
                <a:gd name="T110" fmla="*/ 11 w 63"/>
                <a:gd name="T111" fmla="*/ 14 h 94"/>
                <a:gd name="T112" fmla="*/ 16 w 63"/>
                <a:gd name="T113" fmla="*/ 7 h 94"/>
                <a:gd name="T114" fmla="*/ 23 w 63"/>
                <a:gd name="T115" fmla="*/ 4 h 94"/>
                <a:gd name="T116" fmla="*/ 30 w 63"/>
                <a:gd name="T117" fmla="*/ 2 h 94"/>
                <a:gd name="T118" fmla="*/ 39 w 63"/>
                <a:gd name="T1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8" y="11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5" y="18"/>
                  </a:lnTo>
                  <a:lnTo>
                    <a:pt x="20" y="21"/>
                  </a:lnTo>
                  <a:lnTo>
                    <a:pt x="18" y="26"/>
                  </a:lnTo>
                  <a:lnTo>
                    <a:pt x="14" y="33"/>
                  </a:lnTo>
                  <a:lnTo>
                    <a:pt x="14" y="40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4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4" y="82"/>
                  </a:lnTo>
                  <a:lnTo>
                    <a:pt x="39" y="82"/>
                  </a:lnTo>
                  <a:lnTo>
                    <a:pt x="46" y="82"/>
                  </a:lnTo>
                  <a:lnTo>
                    <a:pt x="49" y="80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6" y="46"/>
                  </a:lnTo>
                  <a:lnTo>
                    <a:pt x="60" y="46"/>
                  </a:lnTo>
                  <a:lnTo>
                    <a:pt x="61" y="46"/>
                  </a:lnTo>
                  <a:lnTo>
                    <a:pt x="63" y="46"/>
                  </a:lnTo>
                  <a:lnTo>
                    <a:pt x="63" y="91"/>
                  </a:lnTo>
                  <a:lnTo>
                    <a:pt x="61" y="91"/>
                  </a:lnTo>
                  <a:lnTo>
                    <a:pt x="56" y="93"/>
                  </a:lnTo>
                  <a:lnTo>
                    <a:pt x="51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3" y="91"/>
                  </a:lnTo>
                  <a:lnTo>
                    <a:pt x="16" y="87"/>
                  </a:lnTo>
                  <a:lnTo>
                    <a:pt x="11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11" y="14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706"/>
            <p:cNvSpPr>
              <a:spLocks/>
            </p:cNvSpPr>
            <p:nvPr/>
          </p:nvSpPr>
          <p:spPr bwMode="auto">
            <a:xfrm>
              <a:off x="1888244" y="391401"/>
              <a:ext cx="20122" cy="40691"/>
            </a:xfrm>
            <a:custGeom>
              <a:avLst/>
              <a:gdLst>
                <a:gd name="T0" fmla="*/ 7 w 45"/>
                <a:gd name="T1" fmla="*/ 0 h 91"/>
                <a:gd name="T2" fmla="*/ 10 w 45"/>
                <a:gd name="T3" fmla="*/ 0 h 91"/>
                <a:gd name="T4" fmla="*/ 12 w 45"/>
                <a:gd name="T5" fmla="*/ 0 h 91"/>
                <a:gd name="T6" fmla="*/ 14 w 45"/>
                <a:gd name="T7" fmla="*/ 0 h 91"/>
                <a:gd name="T8" fmla="*/ 14 w 45"/>
                <a:gd name="T9" fmla="*/ 5 h 91"/>
                <a:gd name="T10" fmla="*/ 14 w 45"/>
                <a:gd name="T11" fmla="*/ 21 h 91"/>
                <a:gd name="T12" fmla="*/ 14 w 45"/>
                <a:gd name="T13" fmla="*/ 58 h 91"/>
                <a:gd name="T14" fmla="*/ 14 w 45"/>
                <a:gd name="T15" fmla="*/ 73 h 91"/>
                <a:gd name="T16" fmla="*/ 14 w 45"/>
                <a:gd name="T17" fmla="*/ 78 h 91"/>
                <a:gd name="T18" fmla="*/ 45 w 45"/>
                <a:gd name="T19" fmla="*/ 78 h 91"/>
                <a:gd name="T20" fmla="*/ 45 w 45"/>
                <a:gd name="T21" fmla="*/ 80 h 91"/>
                <a:gd name="T22" fmla="*/ 45 w 45"/>
                <a:gd name="T23" fmla="*/ 82 h 91"/>
                <a:gd name="T24" fmla="*/ 45 w 45"/>
                <a:gd name="T25" fmla="*/ 85 h 91"/>
                <a:gd name="T26" fmla="*/ 45 w 45"/>
                <a:gd name="T27" fmla="*/ 91 h 91"/>
                <a:gd name="T28" fmla="*/ 45 w 45"/>
                <a:gd name="T29" fmla="*/ 91 h 91"/>
                <a:gd name="T30" fmla="*/ 0 w 45"/>
                <a:gd name="T31" fmla="*/ 91 h 91"/>
                <a:gd name="T32" fmla="*/ 0 w 45"/>
                <a:gd name="T33" fmla="*/ 0 h 91"/>
                <a:gd name="T34" fmla="*/ 2 w 45"/>
                <a:gd name="T35" fmla="*/ 0 h 91"/>
                <a:gd name="T36" fmla="*/ 3 w 45"/>
                <a:gd name="T37" fmla="*/ 0 h 91"/>
                <a:gd name="T38" fmla="*/ 7 w 45"/>
                <a:gd name="T3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91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4" y="21"/>
                  </a:lnTo>
                  <a:lnTo>
                    <a:pt x="14" y="58"/>
                  </a:lnTo>
                  <a:lnTo>
                    <a:pt x="14" y="73"/>
                  </a:lnTo>
                  <a:lnTo>
                    <a:pt x="14" y="78"/>
                  </a:lnTo>
                  <a:lnTo>
                    <a:pt x="45" y="78"/>
                  </a:lnTo>
                  <a:lnTo>
                    <a:pt x="45" y="80"/>
                  </a:lnTo>
                  <a:lnTo>
                    <a:pt x="45" y="82"/>
                  </a:lnTo>
                  <a:lnTo>
                    <a:pt x="45" y="85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707"/>
            <p:cNvSpPr>
              <a:spLocks/>
            </p:cNvSpPr>
            <p:nvPr/>
          </p:nvSpPr>
          <p:spPr bwMode="auto">
            <a:xfrm>
              <a:off x="1722797" y="391401"/>
              <a:ext cx="21016" cy="40691"/>
            </a:xfrm>
            <a:custGeom>
              <a:avLst/>
              <a:gdLst>
                <a:gd name="T0" fmla="*/ 0 w 47"/>
                <a:gd name="T1" fmla="*/ 0 h 91"/>
                <a:gd name="T2" fmla="*/ 47 w 47"/>
                <a:gd name="T3" fmla="*/ 0 h 91"/>
                <a:gd name="T4" fmla="*/ 47 w 47"/>
                <a:gd name="T5" fmla="*/ 0 h 91"/>
                <a:gd name="T6" fmla="*/ 47 w 47"/>
                <a:gd name="T7" fmla="*/ 5 h 91"/>
                <a:gd name="T8" fmla="*/ 47 w 47"/>
                <a:gd name="T9" fmla="*/ 9 h 91"/>
                <a:gd name="T10" fmla="*/ 47 w 47"/>
                <a:gd name="T11" fmla="*/ 12 h 91"/>
                <a:gd name="T12" fmla="*/ 47 w 47"/>
                <a:gd name="T13" fmla="*/ 12 h 91"/>
                <a:gd name="T14" fmla="*/ 30 w 47"/>
                <a:gd name="T15" fmla="*/ 12 h 91"/>
                <a:gd name="T16" fmla="*/ 19 w 47"/>
                <a:gd name="T17" fmla="*/ 12 h 91"/>
                <a:gd name="T18" fmla="*/ 14 w 47"/>
                <a:gd name="T19" fmla="*/ 12 h 91"/>
                <a:gd name="T20" fmla="*/ 14 w 47"/>
                <a:gd name="T21" fmla="*/ 37 h 91"/>
                <a:gd name="T22" fmla="*/ 16 w 47"/>
                <a:gd name="T23" fmla="*/ 37 h 91"/>
                <a:gd name="T24" fmla="*/ 19 w 47"/>
                <a:gd name="T25" fmla="*/ 37 h 91"/>
                <a:gd name="T26" fmla="*/ 24 w 47"/>
                <a:gd name="T27" fmla="*/ 37 h 91"/>
                <a:gd name="T28" fmla="*/ 30 w 47"/>
                <a:gd name="T29" fmla="*/ 37 h 91"/>
                <a:gd name="T30" fmla="*/ 35 w 47"/>
                <a:gd name="T31" fmla="*/ 37 h 91"/>
                <a:gd name="T32" fmla="*/ 38 w 47"/>
                <a:gd name="T33" fmla="*/ 37 h 91"/>
                <a:gd name="T34" fmla="*/ 40 w 47"/>
                <a:gd name="T35" fmla="*/ 37 h 91"/>
                <a:gd name="T36" fmla="*/ 40 w 47"/>
                <a:gd name="T37" fmla="*/ 40 h 91"/>
                <a:gd name="T38" fmla="*/ 40 w 47"/>
                <a:gd name="T39" fmla="*/ 44 h 91"/>
                <a:gd name="T40" fmla="*/ 40 w 47"/>
                <a:gd name="T41" fmla="*/ 45 h 91"/>
                <a:gd name="T42" fmla="*/ 40 w 47"/>
                <a:gd name="T43" fmla="*/ 49 h 91"/>
                <a:gd name="T44" fmla="*/ 40 w 47"/>
                <a:gd name="T45" fmla="*/ 49 h 91"/>
                <a:gd name="T46" fmla="*/ 35 w 47"/>
                <a:gd name="T47" fmla="*/ 49 h 91"/>
                <a:gd name="T48" fmla="*/ 30 w 47"/>
                <a:gd name="T49" fmla="*/ 49 h 91"/>
                <a:gd name="T50" fmla="*/ 24 w 47"/>
                <a:gd name="T51" fmla="*/ 49 h 91"/>
                <a:gd name="T52" fmla="*/ 19 w 47"/>
                <a:gd name="T53" fmla="*/ 49 h 91"/>
                <a:gd name="T54" fmla="*/ 14 w 47"/>
                <a:gd name="T55" fmla="*/ 49 h 91"/>
                <a:gd name="T56" fmla="*/ 14 w 47"/>
                <a:gd name="T57" fmla="*/ 78 h 91"/>
                <a:gd name="T58" fmla="*/ 31 w 47"/>
                <a:gd name="T59" fmla="*/ 78 h 91"/>
                <a:gd name="T60" fmla="*/ 42 w 47"/>
                <a:gd name="T61" fmla="*/ 78 h 91"/>
                <a:gd name="T62" fmla="*/ 47 w 47"/>
                <a:gd name="T63" fmla="*/ 78 h 91"/>
                <a:gd name="T64" fmla="*/ 47 w 47"/>
                <a:gd name="T65" fmla="*/ 80 h 91"/>
                <a:gd name="T66" fmla="*/ 47 w 47"/>
                <a:gd name="T67" fmla="*/ 85 h 91"/>
                <a:gd name="T68" fmla="*/ 47 w 47"/>
                <a:gd name="T69" fmla="*/ 87 h 91"/>
                <a:gd name="T70" fmla="*/ 47 w 47"/>
                <a:gd name="T71" fmla="*/ 91 h 91"/>
                <a:gd name="T72" fmla="*/ 47 w 47"/>
                <a:gd name="T73" fmla="*/ 91 h 91"/>
                <a:gd name="T74" fmla="*/ 0 w 47"/>
                <a:gd name="T75" fmla="*/ 91 h 91"/>
                <a:gd name="T76" fmla="*/ 0 w 47"/>
                <a:gd name="T7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" h="91">
                  <a:moveTo>
                    <a:pt x="0" y="0"/>
                  </a:moveTo>
                  <a:lnTo>
                    <a:pt x="47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30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9" y="37"/>
                  </a:lnTo>
                  <a:lnTo>
                    <a:pt x="24" y="37"/>
                  </a:lnTo>
                  <a:lnTo>
                    <a:pt x="30" y="37"/>
                  </a:lnTo>
                  <a:lnTo>
                    <a:pt x="35" y="37"/>
                  </a:lnTo>
                  <a:lnTo>
                    <a:pt x="38" y="37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0" y="44"/>
                  </a:lnTo>
                  <a:lnTo>
                    <a:pt x="40" y="45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5" y="49"/>
                  </a:lnTo>
                  <a:lnTo>
                    <a:pt x="30" y="49"/>
                  </a:lnTo>
                  <a:lnTo>
                    <a:pt x="24" y="49"/>
                  </a:lnTo>
                  <a:lnTo>
                    <a:pt x="19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1" y="78"/>
                  </a:lnTo>
                  <a:lnTo>
                    <a:pt x="42" y="78"/>
                  </a:lnTo>
                  <a:lnTo>
                    <a:pt x="47" y="78"/>
                  </a:lnTo>
                  <a:lnTo>
                    <a:pt x="47" y="80"/>
                  </a:lnTo>
                  <a:lnTo>
                    <a:pt x="47" y="85"/>
                  </a:lnTo>
                  <a:lnTo>
                    <a:pt x="47" y="87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08"/>
            <p:cNvSpPr>
              <a:spLocks/>
            </p:cNvSpPr>
            <p:nvPr/>
          </p:nvSpPr>
          <p:spPr bwMode="auto">
            <a:xfrm>
              <a:off x="1749179" y="390507"/>
              <a:ext cx="26829" cy="42032"/>
            </a:xfrm>
            <a:custGeom>
              <a:avLst/>
              <a:gdLst>
                <a:gd name="T0" fmla="*/ 39 w 60"/>
                <a:gd name="T1" fmla="*/ 0 h 94"/>
                <a:gd name="T2" fmla="*/ 44 w 60"/>
                <a:gd name="T3" fmla="*/ 0 h 94"/>
                <a:gd name="T4" fmla="*/ 49 w 60"/>
                <a:gd name="T5" fmla="*/ 2 h 94"/>
                <a:gd name="T6" fmla="*/ 58 w 60"/>
                <a:gd name="T7" fmla="*/ 4 h 94"/>
                <a:gd name="T8" fmla="*/ 58 w 60"/>
                <a:gd name="T9" fmla="*/ 4 h 94"/>
                <a:gd name="T10" fmla="*/ 58 w 60"/>
                <a:gd name="T11" fmla="*/ 4 h 94"/>
                <a:gd name="T12" fmla="*/ 56 w 60"/>
                <a:gd name="T13" fmla="*/ 11 h 94"/>
                <a:gd name="T14" fmla="*/ 54 w 60"/>
                <a:gd name="T15" fmla="*/ 16 h 94"/>
                <a:gd name="T16" fmla="*/ 54 w 60"/>
                <a:gd name="T17" fmla="*/ 16 h 94"/>
                <a:gd name="T18" fmla="*/ 51 w 60"/>
                <a:gd name="T19" fmla="*/ 14 h 94"/>
                <a:gd name="T20" fmla="*/ 47 w 60"/>
                <a:gd name="T21" fmla="*/ 14 h 94"/>
                <a:gd name="T22" fmla="*/ 44 w 60"/>
                <a:gd name="T23" fmla="*/ 12 h 94"/>
                <a:gd name="T24" fmla="*/ 39 w 60"/>
                <a:gd name="T25" fmla="*/ 12 h 94"/>
                <a:gd name="T26" fmla="*/ 32 w 60"/>
                <a:gd name="T27" fmla="*/ 14 h 94"/>
                <a:gd name="T28" fmla="*/ 25 w 60"/>
                <a:gd name="T29" fmla="*/ 16 h 94"/>
                <a:gd name="T30" fmla="*/ 20 w 60"/>
                <a:gd name="T31" fmla="*/ 21 h 94"/>
                <a:gd name="T32" fmla="*/ 16 w 60"/>
                <a:gd name="T33" fmla="*/ 28 h 94"/>
                <a:gd name="T34" fmla="*/ 14 w 60"/>
                <a:gd name="T35" fmla="*/ 37 h 94"/>
                <a:gd name="T36" fmla="*/ 13 w 60"/>
                <a:gd name="T37" fmla="*/ 47 h 94"/>
                <a:gd name="T38" fmla="*/ 14 w 60"/>
                <a:gd name="T39" fmla="*/ 56 h 94"/>
                <a:gd name="T40" fmla="*/ 16 w 60"/>
                <a:gd name="T41" fmla="*/ 63 h 94"/>
                <a:gd name="T42" fmla="*/ 18 w 60"/>
                <a:gd name="T43" fmla="*/ 70 h 94"/>
                <a:gd name="T44" fmla="*/ 21 w 60"/>
                <a:gd name="T45" fmla="*/ 73 h 94"/>
                <a:gd name="T46" fmla="*/ 25 w 60"/>
                <a:gd name="T47" fmla="*/ 77 h 94"/>
                <a:gd name="T48" fmla="*/ 28 w 60"/>
                <a:gd name="T49" fmla="*/ 80 h 94"/>
                <a:gd name="T50" fmla="*/ 33 w 60"/>
                <a:gd name="T51" fmla="*/ 82 h 94"/>
                <a:gd name="T52" fmla="*/ 39 w 60"/>
                <a:gd name="T53" fmla="*/ 82 h 94"/>
                <a:gd name="T54" fmla="*/ 44 w 60"/>
                <a:gd name="T55" fmla="*/ 82 h 94"/>
                <a:gd name="T56" fmla="*/ 47 w 60"/>
                <a:gd name="T57" fmla="*/ 82 h 94"/>
                <a:gd name="T58" fmla="*/ 54 w 60"/>
                <a:gd name="T59" fmla="*/ 79 h 94"/>
                <a:gd name="T60" fmla="*/ 56 w 60"/>
                <a:gd name="T61" fmla="*/ 79 h 94"/>
                <a:gd name="T62" fmla="*/ 56 w 60"/>
                <a:gd name="T63" fmla="*/ 79 h 94"/>
                <a:gd name="T64" fmla="*/ 58 w 60"/>
                <a:gd name="T65" fmla="*/ 84 h 94"/>
                <a:gd name="T66" fmla="*/ 60 w 60"/>
                <a:gd name="T67" fmla="*/ 89 h 94"/>
                <a:gd name="T68" fmla="*/ 60 w 60"/>
                <a:gd name="T69" fmla="*/ 91 h 94"/>
                <a:gd name="T70" fmla="*/ 60 w 60"/>
                <a:gd name="T71" fmla="*/ 91 h 94"/>
                <a:gd name="T72" fmla="*/ 49 w 60"/>
                <a:gd name="T73" fmla="*/ 94 h 94"/>
                <a:gd name="T74" fmla="*/ 44 w 60"/>
                <a:gd name="T75" fmla="*/ 94 h 94"/>
                <a:gd name="T76" fmla="*/ 39 w 60"/>
                <a:gd name="T77" fmla="*/ 94 h 94"/>
                <a:gd name="T78" fmla="*/ 30 w 60"/>
                <a:gd name="T79" fmla="*/ 94 h 94"/>
                <a:gd name="T80" fmla="*/ 21 w 60"/>
                <a:gd name="T81" fmla="*/ 91 h 94"/>
                <a:gd name="T82" fmla="*/ 16 w 60"/>
                <a:gd name="T83" fmla="*/ 87 h 94"/>
                <a:gd name="T84" fmla="*/ 9 w 60"/>
                <a:gd name="T85" fmla="*/ 82 h 94"/>
                <a:gd name="T86" fmla="*/ 6 w 60"/>
                <a:gd name="T87" fmla="*/ 75 h 94"/>
                <a:gd name="T88" fmla="*/ 2 w 60"/>
                <a:gd name="T89" fmla="*/ 68 h 94"/>
                <a:gd name="T90" fmla="*/ 0 w 60"/>
                <a:gd name="T91" fmla="*/ 58 h 94"/>
                <a:gd name="T92" fmla="*/ 0 w 60"/>
                <a:gd name="T93" fmla="*/ 47 h 94"/>
                <a:gd name="T94" fmla="*/ 0 w 60"/>
                <a:gd name="T95" fmla="*/ 39 h 94"/>
                <a:gd name="T96" fmla="*/ 2 w 60"/>
                <a:gd name="T97" fmla="*/ 28 h 94"/>
                <a:gd name="T98" fmla="*/ 6 w 60"/>
                <a:gd name="T99" fmla="*/ 21 h 94"/>
                <a:gd name="T100" fmla="*/ 9 w 60"/>
                <a:gd name="T101" fmla="*/ 14 h 94"/>
                <a:gd name="T102" fmla="*/ 16 w 60"/>
                <a:gd name="T103" fmla="*/ 7 h 94"/>
                <a:gd name="T104" fmla="*/ 21 w 60"/>
                <a:gd name="T105" fmla="*/ 4 h 94"/>
                <a:gd name="T106" fmla="*/ 30 w 60"/>
                <a:gd name="T107" fmla="*/ 2 h 94"/>
                <a:gd name="T108" fmla="*/ 39 w 60"/>
                <a:gd name="T10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94">
                  <a:moveTo>
                    <a:pt x="39" y="0"/>
                  </a:moveTo>
                  <a:lnTo>
                    <a:pt x="44" y="0"/>
                  </a:lnTo>
                  <a:lnTo>
                    <a:pt x="49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6" y="11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1" y="14"/>
                  </a:lnTo>
                  <a:lnTo>
                    <a:pt x="47" y="14"/>
                  </a:lnTo>
                  <a:lnTo>
                    <a:pt x="44" y="12"/>
                  </a:lnTo>
                  <a:lnTo>
                    <a:pt x="39" y="12"/>
                  </a:lnTo>
                  <a:lnTo>
                    <a:pt x="32" y="14"/>
                  </a:lnTo>
                  <a:lnTo>
                    <a:pt x="25" y="16"/>
                  </a:lnTo>
                  <a:lnTo>
                    <a:pt x="20" y="21"/>
                  </a:lnTo>
                  <a:lnTo>
                    <a:pt x="16" y="28"/>
                  </a:lnTo>
                  <a:lnTo>
                    <a:pt x="14" y="37"/>
                  </a:lnTo>
                  <a:lnTo>
                    <a:pt x="13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70"/>
                  </a:lnTo>
                  <a:lnTo>
                    <a:pt x="21" y="73"/>
                  </a:lnTo>
                  <a:lnTo>
                    <a:pt x="25" y="77"/>
                  </a:lnTo>
                  <a:lnTo>
                    <a:pt x="28" y="80"/>
                  </a:lnTo>
                  <a:lnTo>
                    <a:pt x="33" y="82"/>
                  </a:lnTo>
                  <a:lnTo>
                    <a:pt x="39" y="82"/>
                  </a:lnTo>
                  <a:lnTo>
                    <a:pt x="44" y="82"/>
                  </a:lnTo>
                  <a:lnTo>
                    <a:pt x="47" y="82"/>
                  </a:lnTo>
                  <a:lnTo>
                    <a:pt x="54" y="79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8" y="84"/>
                  </a:lnTo>
                  <a:lnTo>
                    <a:pt x="60" y="89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49" y="94"/>
                  </a:lnTo>
                  <a:lnTo>
                    <a:pt x="44" y="94"/>
                  </a:lnTo>
                  <a:lnTo>
                    <a:pt x="39" y="94"/>
                  </a:lnTo>
                  <a:lnTo>
                    <a:pt x="30" y="94"/>
                  </a:lnTo>
                  <a:lnTo>
                    <a:pt x="21" y="91"/>
                  </a:lnTo>
                  <a:lnTo>
                    <a:pt x="16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6" y="7"/>
                  </a:lnTo>
                  <a:lnTo>
                    <a:pt x="21" y="4"/>
                  </a:lnTo>
                  <a:lnTo>
                    <a:pt x="30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09"/>
            <p:cNvSpPr>
              <a:spLocks/>
            </p:cNvSpPr>
            <p:nvPr/>
          </p:nvSpPr>
          <p:spPr bwMode="auto">
            <a:xfrm>
              <a:off x="1693285" y="391401"/>
              <a:ext cx="24594" cy="41138"/>
            </a:xfrm>
            <a:custGeom>
              <a:avLst/>
              <a:gdLst>
                <a:gd name="T0" fmla="*/ 55 w 55"/>
                <a:gd name="T1" fmla="*/ 0 h 92"/>
                <a:gd name="T2" fmla="*/ 55 w 55"/>
                <a:gd name="T3" fmla="*/ 3 h 92"/>
                <a:gd name="T4" fmla="*/ 55 w 55"/>
                <a:gd name="T5" fmla="*/ 5 h 92"/>
                <a:gd name="T6" fmla="*/ 55 w 55"/>
                <a:gd name="T7" fmla="*/ 9 h 92"/>
                <a:gd name="T8" fmla="*/ 55 w 55"/>
                <a:gd name="T9" fmla="*/ 12 h 92"/>
                <a:gd name="T10" fmla="*/ 54 w 55"/>
                <a:gd name="T11" fmla="*/ 12 h 92"/>
                <a:gd name="T12" fmla="*/ 54 w 55"/>
                <a:gd name="T13" fmla="*/ 12 h 92"/>
                <a:gd name="T14" fmla="*/ 49 w 55"/>
                <a:gd name="T15" fmla="*/ 12 h 92"/>
                <a:gd name="T16" fmla="*/ 45 w 55"/>
                <a:gd name="T17" fmla="*/ 12 h 92"/>
                <a:gd name="T18" fmla="*/ 40 w 55"/>
                <a:gd name="T19" fmla="*/ 12 h 92"/>
                <a:gd name="T20" fmla="*/ 36 w 55"/>
                <a:gd name="T21" fmla="*/ 12 h 92"/>
                <a:gd name="T22" fmla="*/ 33 w 55"/>
                <a:gd name="T23" fmla="*/ 12 h 92"/>
                <a:gd name="T24" fmla="*/ 33 w 55"/>
                <a:gd name="T25" fmla="*/ 52 h 92"/>
                <a:gd name="T26" fmla="*/ 33 w 55"/>
                <a:gd name="T27" fmla="*/ 71 h 92"/>
                <a:gd name="T28" fmla="*/ 33 w 55"/>
                <a:gd name="T29" fmla="*/ 85 h 92"/>
                <a:gd name="T30" fmla="*/ 33 w 55"/>
                <a:gd name="T31" fmla="*/ 91 h 92"/>
                <a:gd name="T32" fmla="*/ 33 w 55"/>
                <a:gd name="T33" fmla="*/ 91 h 92"/>
                <a:gd name="T34" fmla="*/ 28 w 55"/>
                <a:gd name="T35" fmla="*/ 92 h 92"/>
                <a:gd name="T36" fmla="*/ 21 w 55"/>
                <a:gd name="T37" fmla="*/ 91 h 92"/>
                <a:gd name="T38" fmla="*/ 21 w 55"/>
                <a:gd name="T39" fmla="*/ 91 h 92"/>
                <a:gd name="T40" fmla="*/ 21 w 55"/>
                <a:gd name="T41" fmla="*/ 33 h 92"/>
                <a:gd name="T42" fmla="*/ 21 w 55"/>
                <a:gd name="T43" fmla="*/ 19 h 92"/>
                <a:gd name="T44" fmla="*/ 21 w 55"/>
                <a:gd name="T45" fmla="*/ 12 h 92"/>
                <a:gd name="T46" fmla="*/ 19 w 55"/>
                <a:gd name="T47" fmla="*/ 12 h 92"/>
                <a:gd name="T48" fmla="*/ 15 w 55"/>
                <a:gd name="T49" fmla="*/ 12 h 92"/>
                <a:gd name="T50" fmla="*/ 10 w 55"/>
                <a:gd name="T51" fmla="*/ 12 h 92"/>
                <a:gd name="T52" fmla="*/ 5 w 55"/>
                <a:gd name="T53" fmla="*/ 12 h 92"/>
                <a:gd name="T54" fmla="*/ 1 w 55"/>
                <a:gd name="T55" fmla="*/ 12 h 92"/>
                <a:gd name="T56" fmla="*/ 0 w 55"/>
                <a:gd name="T57" fmla="*/ 12 h 92"/>
                <a:gd name="T58" fmla="*/ 0 w 55"/>
                <a:gd name="T59" fmla="*/ 12 h 92"/>
                <a:gd name="T60" fmla="*/ 0 w 55"/>
                <a:gd name="T61" fmla="*/ 9 h 92"/>
                <a:gd name="T62" fmla="*/ 0 w 55"/>
                <a:gd name="T63" fmla="*/ 5 h 92"/>
                <a:gd name="T64" fmla="*/ 0 w 55"/>
                <a:gd name="T65" fmla="*/ 3 h 92"/>
                <a:gd name="T66" fmla="*/ 0 w 55"/>
                <a:gd name="T67" fmla="*/ 0 h 92"/>
                <a:gd name="T68" fmla="*/ 0 w 55"/>
                <a:gd name="T69" fmla="*/ 0 h 92"/>
                <a:gd name="T70" fmla="*/ 54 w 55"/>
                <a:gd name="T71" fmla="*/ 0 h 92"/>
                <a:gd name="T72" fmla="*/ 55 w 55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92">
                  <a:moveTo>
                    <a:pt x="55" y="0"/>
                  </a:moveTo>
                  <a:lnTo>
                    <a:pt x="55" y="3"/>
                  </a:lnTo>
                  <a:lnTo>
                    <a:pt x="55" y="5"/>
                  </a:lnTo>
                  <a:lnTo>
                    <a:pt x="55" y="9"/>
                  </a:lnTo>
                  <a:lnTo>
                    <a:pt x="55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49" y="12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52"/>
                  </a:lnTo>
                  <a:lnTo>
                    <a:pt x="33" y="71"/>
                  </a:lnTo>
                  <a:lnTo>
                    <a:pt x="33" y="85"/>
                  </a:lnTo>
                  <a:lnTo>
                    <a:pt x="33" y="91"/>
                  </a:lnTo>
                  <a:lnTo>
                    <a:pt x="33" y="91"/>
                  </a:lnTo>
                  <a:lnTo>
                    <a:pt x="28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1" y="33"/>
                  </a:lnTo>
                  <a:lnTo>
                    <a:pt x="21" y="19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5" y="12"/>
                  </a:lnTo>
                  <a:lnTo>
                    <a:pt x="10" y="12"/>
                  </a:lnTo>
                  <a:lnTo>
                    <a:pt x="5" y="12"/>
                  </a:lnTo>
                  <a:lnTo>
                    <a:pt x="1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710"/>
            <p:cNvSpPr>
              <a:spLocks/>
            </p:cNvSpPr>
            <p:nvPr/>
          </p:nvSpPr>
          <p:spPr bwMode="auto">
            <a:xfrm>
              <a:off x="1782269" y="391401"/>
              <a:ext cx="26382" cy="41138"/>
            </a:xfrm>
            <a:custGeom>
              <a:avLst/>
              <a:gdLst>
                <a:gd name="T0" fmla="*/ 5 w 59"/>
                <a:gd name="T1" fmla="*/ 0 h 92"/>
                <a:gd name="T2" fmla="*/ 8 w 59"/>
                <a:gd name="T3" fmla="*/ 0 h 92"/>
                <a:gd name="T4" fmla="*/ 12 w 59"/>
                <a:gd name="T5" fmla="*/ 0 h 92"/>
                <a:gd name="T6" fmla="*/ 12 w 59"/>
                <a:gd name="T7" fmla="*/ 0 h 92"/>
                <a:gd name="T8" fmla="*/ 12 w 59"/>
                <a:gd name="T9" fmla="*/ 37 h 92"/>
                <a:gd name="T10" fmla="*/ 45 w 59"/>
                <a:gd name="T11" fmla="*/ 37 h 92"/>
                <a:gd name="T12" fmla="*/ 45 w 59"/>
                <a:gd name="T13" fmla="*/ 0 h 92"/>
                <a:gd name="T14" fmla="*/ 45 w 59"/>
                <a:gd name="T15" fmla="*/ 0 h 92"/>
                <a:gd name="T16" fmla="*/ 48 w 59"/>
                <a:gd name="T17" fmla="*/ 0 h 92"/>
                <a:gd name="T18" fmla="*/ 52 w 59"/>
                <a:gd name="T19" fmla="*/ 0 h 92"/>
                <a:gd name="T20" fmla="*/ 55 w 59"/>
                <a:gd name="T21" fmla="*/ 0 h 92"/>
                <a:gd name="T22" fmla="*/ 57 w 59"/>
                <a:gd name="T23" fmla="*/ 0 h 92"/>
                <a:gd name="T24" fmla="*/ 59 w 59"/>
                <a:gd name="T25" fmla="*/ 0 h 92"/>
                <a:gd name="T26" fmla="*/ 59 w 59"/>
                <a:gd name="T27" fmla="*/ 91 h 92"/>
                <a:gd name="T28" fmla="*/ 57 w 59"/>
                <a:gd name="T29" fmla="*/ 91 h 92"/>
                <a:gd name="T30" fmla="*/ 55 w 59"/>
                <a:gd name="T31" fmla="*/ 92 h 92"/>
                <a:gd name="T32" fmla="*/ 52 w 59"/>
                <a:gd name="T33" fmla="*/ 92 h 92"/>
                <a:gd name="T34" fmla="*/ 48 w 59"/>
                <a:gd name="T35" fmla="*/ 92 h 92"/>
                <a:gd name="T36" fmla="*/ 45 w 59"/>
                <a:gd name="T37" fmla="*/ 91 h 92"/>
                <a:gd name="T38" fmla="*/ 45 w 59"/>
                <a:gd name="T39" fmla="*/ 91 h 92"/>
                <a:gd name="T40" fmla="*/ 45 w 59"/>
                <a:gd name="T41" fmla="*/ 87 h 92"/>
                <a:gd name="T42" fmla="*/ 45 w 59"/>
                <a:gd name="T43" fmla="*/ 77 h 92"/>
                <a:gd name="T44" fmla="*/ 45 w 59"/>
                <a:gd name="T45" fmla="*/ 65 h 92"/>
                <a:gd name="T46" fmla="*/ 45 w 59"/>
                <a:gd name="T47" fmla="*/ 54 h 92"/>
                <a:gd name="T48" fmla="*/ 45 w 59"/>
                <a:gd name="T49" fmla="*/ 49 h 92"/>
                <a:gd name="T50" fmla="*/ 12 w 59"/>
                <a:gd name="T51" fmla="*/ 49 h 92"/>
                <a:gd name="T52" fmla="*/ 12 w 59"/>
                <a:gd name="T53" fmla="*/ 54 h 92"/>
                <a:gd name="T54" fmla="*/ 12 w 59"/>
                <a:gd name="T55" fmla="*/ 65 h 92"/>
                <a:gd name="T56" fmla="*/ 12 w 59"/>
                <a:gd name="T57" fmla="*/ 77 h 92"/>
                <a:gd name="T58" fmla="*/ 12 w 59"/>
                <a:gd name="T59" fmla="*/ 87 h 92"/>
                <a:gd name="T60" fmla="*/ 12 w 59"/>
                <a:gd name="T61" fmla="*/ 91 h 92"/>
                <a:gd name="T62" fmla="*/ 12 w 59"/>
                <a:gd name="T63" fmla="*/ 91 h 92"/>
                <a:gd name="T64" fmla="*/ 8 w 59"/>
                <a:gd name="T65" fmla="*/ 92 h 92"/>
                <a:gd name="T66" fmla="*/ 5 w 59"/>
                <a:gd name="T67" fmla="*/ 92 h 92"/>
                <a:gd name="T68" fmla="*/ 3 w 59"/>
                <a:gd name="T69" fmla="*/ 92 h 92"/>
                <a:gd name="T70" fmla="*/ 0 w 59"/>
                <a:gd name="T71" fmla="*/ 91 h 92"/>
                <a:gd name="T72" fmla="*/ 0 w 59"/>
                <a:gd name="T73" fmla="*/ 91 h 92"/>
                <a:gd name="T74" fmla="*/ 0 w 59"/>
                <a:gd name="T75" fmla="*/ 0 h 92"/>
                <a:gd name="T76" fmla="*/ 0 w 59"/>
                <a:gd name="T77" fmla="*/ 0 h 92"/>
                <a:gd name="T78" fmla="*/ 3 w 59"/>
                <a:gd name="T79" fmla="*/ 0 h 92"/>
                <a:gd name="T80" fmla="*/ 5 w 59"/>
                <a:gd name="T8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92">
                  <a:moveTo>
                    <a:pt x="5" y="0"/>
                  </a:move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37"/>
                  </a:lnTo>
                  <a:lnTo>
                    <a:pt x="45" y="37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0"/>
                  </a:lnTo>
                  <a:lnTo>
                    <a:pt x="59" y="91"/>
                  </a:lnTo>
                  <a:lnTo>
                    <a:pt x="57" y="91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48" y="92"/>
                  </a:lnTo>
                  <a:lnTo>
                    <a:pt x="45" y="91"/>
                  </a:lnTo>
                  <a:lnTo>
                    <a:pt x="45" y="91"/>
                  </a:lnTo>
                  <a:lnTo>
                    <a:pt x="45" y="87"/>
                  </a:lnTo>
                  <a:lnTo>
                    <a:pt x="45" y="77"/>
                  </a:lnTo>
                  <a:lnTo>
                    <a:pt x="45" y="65"/>
                  </a:lnTo>
                  <a:lnTo>
                    <a:pt x="45" y="54"/>
                  </a:lnTo>
                  <a:lnTo>
                    <a:pt x="45" y="49"/>
                  </a:lnTo>
                  <a:lnTo>
                    <a:pt x="12" y="49"/>
                  </a:lnTo>
                  <a:lnTo>
                    <a:pt x="12" y="54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12" y="87"/>
                  </a:lnTo>
                  <a:lnTo>
                    <a:pt x="12" y="91"/>
                  </a:lnTo>
                  <a:lnTo>
                    <a:pt x="12" y="91"/>
                  </a:lnTo>
                  <a:lnTo>
                    <a:pt x="8" y="92"/>
                  </a:lnTo>
                  <a:lnTo>
                    <a:pt x="5" y="92"/>
                  </a:lnTo>
                  <a:lnTo>
                    <a:pt x="3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11"/>
            <p:cNvSpPr>
              <a:spLocks/>
            </p:cNvSpPr>
            <p:nvPr/>
          </p:nvSpPr>
          <p:spPr bwMode="auto">
            <a:xfrm>
              <a:off x="1817146" y="391401"/>
              <a:ext cx="25935" cy="41138"/>
            </a:xfrm>
            <a:custGeom>
              <a:avLst/>
              <a:gdLst>
                <a:gd name="T0" fmla="*/ 5 w 58"/>
                <a:gd name="T1" fmla="*/ 0 h 92"/>
                <a:gd name="T2" fmla="*/ 7 w 58"/>
                <a:gd name="T3" fmla="*/ 0 h 92"/>
                <a:gd name="T4" fmla="*/ 11 w 58"/>
                <a:gd name="T5" fmla="*/ 0 h 92"/>
                <a:gd name="T6" fmla="*/ 11 w 58"/>
                <a:gd name="T7" fmla="*/ 0 h 92"/>
                <a:gd name="T8" fmla="*/ 12 w 58"/>
                <a:gd name="T9" fmla="*/ 3 h 92"/>
                <a:gd name="T10" fmla="*/ 18 w 58"/>
                <a:gd name="T11" fmla="*/ 12 h 92"/>
                <a:gd name="T12" fmla="*/ 25 w 58"/>
                <a:gd name="T13" fmla="*/ 24 h 92"/>
                <a:gd name="T14" fmla="*/ 32 w 58"/>
                <a:gd name="T15" fmla="*/ 38 h 92"/>
                <a:gd name="T16" fmla="*/ 37 w 58"/>
                <a:gd name="T17" fmla="*/ 51 h 92"/>
                <a:gd name="T18" fmla="*/ 42 w 58"/>
                <a:gd name="T19" fmla="*/ 61 h 92"/>
                <a:gd name="T20" fmla="*/ 46 w 58"/>
                <a:gd name="T21" fmla="*/ 66 h 92"/>
                <a:gd name="T22" fmla="*/ 46 w 58"/>
                <a:gd name="T23" fmla="*/ 59 h 92"/>
                <a:gd name="T24" fmla="*/ 46 w 58"/>
                <a:gd name="T25" fmla="*/ 47 h 92"/>
                <a:gd name="T26" fmla="*/ 46 w 58"/>
                <a:gd name="T27" fmla="*/ 0 h 92"/>
                <a:gd name="T28" fmla="*/ 46 w 58"/>
                <a:gd name="T29" fmla="*/ 0 h 92"/>
                <a:gd name="T30" fmla="*/ 49 w 58"/>
                <a:gd name="T31" fmla="*/ 0 h 92"/>
                <a:gd name="T32" fmla="*/ 53 w 58"/>
                <a:gd name="T33" fmla="*/ 0 h 92"/>
                <a:gd name="T34" fmla="*/ 54 w 58"/>
                <a:gd name="T35" fmla="*/ 0 h 92"/>
                <a:gd name="T36" fmla="*/ 58 w 58"/>
                <a:gd name="T37" fmla="*/ 0 h 92"/>
                <a:gd name="T38" fmla="*/ 58 w 58"/>
                <a:gd name="T39" fmla="*/ 0 h 92"/>
                <a:gd name="T40" fmla="*/ 58 w 58"/>
                <a:gd name="T41" fmla="*/ 91 h 92"/>
                <a:gd name="T42" fmla="*/ 58 w 58"/>
                <a:gd name="T43" fmla="*/ 91 h 92"/>
                <a:gd name="T44" fmla="*/ 54 w 58"/>
                <a:gd name="T45" fmla="*/ 92 h 92"/>
                <a:gd name="T46" fmla="*/ 51 w 58"/>
                <a:gd name="T47" fmla="*/ 92 h 92"/>
                <a:gd name="T48" fmla="*/ 49 w 58"/>
                <a:gd name="T49" fmla="*/ 92 h 92"/>
                <a:gd name="T50" fmla="*/ 46 w 58"/>
                <a:gd name="T51" fmla="*/ 91 h 92"/>
                <a:gd name="T52" fmla="*/ 46 w 58"/>
                <a:gd name="T53" fmla="*/ 91 h 92"/>
                <a:gd name="T54" fmla="*/ 44 w 58"/>
                <a:gd name="T55" fmla="*/ 87 h 92"/>
                <a:gd name="T56" fmla="*/ 39 w 58"/>
                <a:gd name="T57" fmla="*/ 78 h 92"/>
                <a:gd name="T58" fmla="*/ 33 w 58"/>
                <a:gd name="T59" fmla="*/ 66 h 92"/>
                <a:gd name="T60" fmla="*/ 26 w 58"/>
                <a:gd name="T61" fmla="*/ 54 h 92"/>
                <a:gd name="T62" fmla="*/ 19 w 58"/>
                <a:gd name="T63" fmla="*/ 40 h 92"/>
                <a:gd name="T64" fmla="*/ 14 w 58"/>
                <a:gd name="T65" fmla="*/ 31 h 92"/>
                <a:gd name="T66" fmla="*/ 11 w 58"/>
                <a:gd name="T67" fmla="*/ 26 h 92"/>
                <a:gd name="T68" fmla="*/ 11 w 58"/>
                <a:gd name="T69" fmla="*/ 31 h 92"/>
                <a:gd name="T70" fmla="*/ 11 w 58"/>
                <a:gd name="T71" fmla="*/ 45 h 92"/>
                <a:gd name="T72" fmla="*/ 11 w 58"/>
                <a:gd name="T73" fmla="*/ 61 h 92"/>
                <a:gd name="T74" fmla="*/ 11 w 58"/>
                <a:gd name="T75" fmla="*/ 75 h 92"/>
                <a:gd name="T76" fmla="*/ 11 w 58"/>
                <a:gd name="T77" fmla="*/ 87 h 92"/>
                <a:gd name="T78" fmla="*/ 11 w 58"/>
                <a:gd name="T79" fmla="*/ 91 h 92"/>
                <a:gd name="T80" fmla="*/ 11 w 58"/>
                <a:gd name="T81" fmla="*/ 91 h 92"/>
                <a:gd name="T82" fmla="*/ 9 w 58"/>
                <a:gd name="T83" fmla="*/ 92 h 92"/>
                <a:gd name="T84" fmla="*/ 5 w 58"/>
                <a:gd name="T85" fmla="*/ 92 h 92"/>
                <a:gd name="T86" fmla="*/ 2 w 58"/>
                <a:gd name="T87" fmla="*/ 92 h 92"/>
                <a:gd name="T88" fmla="*/ 0 w 58"/>
                <a:gd name="T89" fmla="*/ 91 h 92"/>
                <a:gd name="T90" fmla="*/ 0 w 58"/>
                <a:gd name="T91" fmla="*/ 91 h 92"/>
                <a:gd name="T92" fmla="*/ 0 w 58"/>
                <a:gd name="T93" fmla="*/ 0 h 92"/>
                <a:gd name="T94" fmla="*/ 0 w 58"/>
                <a:gd name="T95" fmla="*/ 0 h 92"/>
                <a:gd name="T96" fmla="*/ 2 w 58"/>
                <a:gd name="T97" fmla="*/ 0 h 92"/>
                <a:gd name="T98" fmla="*/ 5 w 58"/>
                <a:gd name="T9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92">
                  <a:moveTo>
                    <a:pt x="5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3"/>
                  </a:lnTo>
                  <a:lnTo>
                    <a:pt x="18" y="12"/>
                  </a:lnTo>
                  <a:lnTo>
                    <a:pt x="25" y="24"/>
                  </a:lnTo>
                  <a:lnTo>
                    <a:pt x="32" y="38"/>
                  </a:lnTo>
                  <a:lnTo>
                    <a:pt x="37" y="51"/>
                  </a:lnTo>
                  <a:lnTo>
                    <a:pt x="42" y="61"/>
                  </a:lnTo>
                  <a:lnTo>
                    <a:pt x="46" y="66"/>
                  </a:lnTo>
                  <a:lnTo>
                    <a:pt x="46" y="59"/>
                  </a:lnTo>
                  <a:lnTo>
                    <a:pt x="46" y="47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4" y="92"/>
                  </a:lnTo>
                  <a:lnTo>
                    <a:pt x="51" y="92"/>
                  </a:lnTo>
                  <a:lnTo>
                    <a:pt x="49" y="92"/>
                  </a:lnTo>
                  <a:lnTo>
                    <a:pt x="46" y="91"/>
                  </a:lnTo>
                  <a:lnTo>
                    <a:pt x="46" y="91"/>
                  </a:lnTo>
                  <a:lnTo>
                    <a:pt x="44" y="87"/>
                  </a:lnTo>
                  <a:lnTo>
                    <a:pt x="39" y="78"/>
                  </a:lnTo>
                  <a:lnTo>
                    <a:pt x="33" y="66"/>
                  </a:lnTo>
                  <a:lnTo>
                    <a:pt x="26" y="54"/>
                  </a:lnTo>
                  <a:lnTo>
                    <a:pt x="19" y="40"/>
                  </a:lnTo>
                  <a:lnTo>
                    <a:pt x="14" y="31"/>
                  </a:lnTo>
                  <a:lnTo>
                    <a:pt x="11" y="26"/>
                  </a:lnTo>
                  <a:lnTo>
                    <a:pt x="11" y="31"/>
                  </a:lnTo>
                  <a:lnTo>
                    <a:pt x="11" y="45"/>
                  </a:lnTo>
                  <a:lnTo>
                    <a:pt x="11" y="61"/>
                  </a:lnTo>
                  <a:lnTo>
                    <a:pt x="11" y="75"/>
                  </a:lnTo>
                  <a:lnTo>
                    <a:pt x="11" y="87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9" y="92"/>
                  </a:lnTo>
                  <a:lnTo>
                    <a:pt x="5" y="92"/>
                  </a:lnTo>
                  <a:lnTo>
                    <a:pt x="2" y="9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2"/>
            <p:cNvSpPr>
              <a:spLocks noEditPoints="1"/>
            </p:cNvSpPr>
            <p:nvPr/>
          </p:nvSpPr>
          <p:spPr bwMode="auto">
            <a:xfrm>
              <a:off x="1911048" y="390507"/>
              <a:ext cx="30854" cy="42032"/>
            </a:xfrm>
            <a:custGeom>
              <a:avLst/>
              <a:gdLst>
                <a:gd name="T0" fmla="*/ 29 w 69"/>
                <a:gd name="T1" fmla="*/ 14 h 94"/>
                <a:gd name="T2" fmla="*/ 22 w 69"/>
                <a:gd name="T3" fmla="*/ 18 h 94"/>
                <a:gd name="T4" fmla="*/ 17 w 69"/>
                <a:gd name="T5" fmla="*/ 26 h 94"/>
                <a:gd name="T6" fmla="*/ 14 w 69"/>
                <a:gd name="T7" fmla="*/ 40 h 94"/>
                <a:gd name="T8" fmla="*/ 14 w 69"/>
                <a:gd name="T9" fmla="*/ 56 h 94"/>
                <a:gd name="T10" fmla="*/ 17 w 69"/>
                <a:gd name="T11" fmla="*/ 68 h 94"/>
                <a:gd name="T12" fmla="*/ 22 w 69"/>
                <a:gd name="T13" fmla="*/ 77 h 94"/>
                <a:gd name="T14" fmla="*/ 29 w 69"/>
                <a:gd name="T15" fmla="*/ 82 h 94"/>
                <a:gd name="T16" fmla="*/ 40 w 69"/>
                <a:gd name="T17" fmla="*/ 82 h 94"/>
                <a:gd name="T18" fmla="*/ 48 w 69"/>
                <a:gd name="T19" fmla="*/ 77 h 94"/>
                <a:gd name="T20" fmla="*/ 54 w 69"/>
                <a:gd name="T21" fmla="*/ 68 h 94"/>
                <a:gd name="T22" fmla="*/ 55 w 69"/>
                <a:gd name="T23" fmla="*/ 56 h 94"/>
                <a:gd name="T24" fmla="*/ 55 w 69"/>
                <a:gd name="T25" fmla="*/ 40 h 94"/>
                <a:gd name="T26" fmla="*/ 54 w 69"/>
                <a:gd name="T27" fmla="*/ 26 h 94"/>
                <a:gd name="T28" fmla="*/ 48 w 69"/>
                <a:gd name="T29" fmla="*/ 18 h 94"/>
                <a:gd name="T30" fmla="*/ 40 w 69"/>
                <a:gd name="T31" fmla="*/ 14 h 94"/>
                <a:gd name="T32" fmla="*/ 35 w 69"/>
                <a:gd name="T33" fmla="*/ 0 h 94"/>
                <a:gd name="T34" fmla="*/ 50 w 69"/>
                <a:gd name="T35" fmla="*/ 4 h 94"/>
                <a:gd name="T36" fmla="*/ 61 w 69"/>
                <a:gd name="T37" fmla="*/ 14 h 94"/>
                <a:gd name="T38" fmla="*/ 68 w 69"/>
                <a:gd name="T39" fmla="*/ 28 h 94"/>
                <a:gd name="T40" fmla="*/ 69 w 69"/>
                <a:gd name="T41" fmla="*/ 47 h 94"/>
                <a:gd name="T42" fmla="*/ 68 w 69"/>
                <a:gd name="T43" fmla="*/ 67 h 94"/>
                <a:gd name="T44" fmla="*/ 61 w 69"/>
                <a:gd name="T45" fmla="*/ 82 h 94"/>
                <a:gd name="T46" fmla="*/ 50 w 69"/>
                <a:gd name="T47" fmla="*/ 91 h 94"/>
                <a:gd name="T48" fmla="*/ 35 w 69"/>
                <a:gd name="T49" fmla="*/ 94 h 94"/>
                <a:gd name="T50" fmla="*/ 19 w 69"/>
                <a:gd name="T51" fmla="*/ 91 h 94"/>
                <a:gd name="T52" fmla="*/ 8 w 69"/>
                <a:gd name="T53" fmla="*/ 82 h 94"/>
                <a:gd name="T54" fmla="*/ 1 w 69"/>
                <a:gd name="T55" fmla="*/ 67 h 94"/>
                <a:gd name="T56" fmla="*/ 0 w 69"/>
                <a:gd name="T57" fmla="*/ 47 h 94"/>
                <a:gd name="T58" fmla="*/ 1 w 69"/>
                <a:gd name="T59" fmla="*/ 28 h 94"/>
                <a:gd name="T60" fmla="*/ 8 w 69"/>
                <a:gd name="T61" fmla="*/ 14 h 94"/>
                <a:gd name="T62" fmla="*/ 19 w 69"/>
                <a:gd name="T63" fmla="*/ 4 h 94"/>
                <a:gd name="T64" fmla="*/ 35 w 69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9" h="94">
                  <a:moveTo>
                    <a:pt x="35" y="12"/>
                  </a:moveTo>
                  <a:lnTo>
                    <a:pt x="29" y="14"/>
                  </a:lnTo>
                  <a:lnTo>
                    <a:pt x="26" y="16"/>
                  </a:lnTo>
                  <a:lnTo>
                    <a:pt x="22" y="18"/>
                  </a:lnTo>
                  <a:lnTo>
                    <a:pt x="19" y="23"/>
                  </a:lnTo>
                  <a:lnTo>
                    <a:pt x="17" y="26"/>
                  </a:lnTo>
                  <a:lnTo>
                    <a:pt x="15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7" y="68"/>
                  </a:lnTo>
                  <a:lnTo>
                    <a:pt x="19" y="73"/>
                  </a:lnTo>
                  <a:lnTo>
                    <a:pt x="22" y="77"/>
                  </a:lnTo>
                  <a:lnTo>
                    <a:pt x="26" y="80"/>
                  </a:lnTo>
                  <a:lnTo>
                    <a:pt x="29" y="82"/>
                  </a:lnTo>
                  <a:lnTo>
                    <a:pt x="35" y="82"/>
                  </a:lnTo>
                  <a:lnTo>
                    <a:pt x="40" y="82"/>
                  </a:lnTo>
                  <a:lnTo>
                    <a:pt x="45" y="80"/>
                  </a:lnTo>
                  <a:lnTo>
                    <a:pt x="48" y="77"/>
                  </a:lnTo>
                  <a:lnTo>
                    <a:pt x="50" y="73"/>
                  </a:lnTo>
                  <a:lnTo>
                    <a:pt x="54" y="68"/>
                  </a:lnTo>
                  <a:lnTo>
                    <a:pt x="55" y="63"/>
                  </a:lnTo>
                  <a:lnTo>
                    <a:pt x="55" y="56"/>
                  </a:lnTo>
                  <a:lnTo>
                    <a:pt x="55" y="47"/>
                  </a:lnTo>
                  <a:lnTo>
                    <a:pt x="55" y="40"/>
                  </a:lnTo>
                  <a:lnTo>
                    <a:pt x="55" y="33"/>
                  </a:lnTo>
                  <a:lnTo>
                    <a:pt x="54" y="26"/>
                  </a:lnTo>
                  <a:lnTo>
                    <a:pt x="50" y="23"/>
                  </a:lnTo>
                  <a:lnTo>
                    <a:pt x="48" y="18"/>
                  </a:lnTo>
                  <a:lnTo>
                    <a:pt x="45" y="16"/>
                  </a:lnTo>
                  <a:lnTo>
                    <a:pt x="40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3" y="2"/>
                  </a:lnTo>
                  <a:lnTo>
                    <a:pt x="50" y="4"/>
                  </a:lnTo>
                  <a:lnTo>
                    <a:pt x="55" y="9"/>
                  </a:lnTo>
                  <a:lnTo>
                    <a:pt x="61" y="14"/>
                  </a:lnTo>
                  <a:lnTo>
                    <a:pt x="64" y="21"/>
                  </a:lnTo>
                  <a:lnTo>
                    <a:pt x="68" y="28"/>
                  </a:lnTo>
                  <a:lnTo>
                    <a:pt x="69" y="39"/>
                  </a:lnTo>
                  <a:lnTo>
                    <a:pt x="69" y="47"/>
                  </a:lnTo>
                  <a:lnTo>
                    <a:pt x="69" y="58"/>
                  </a:lnTo>
                  <a:lnTo>
                    <a:pt x="68" y="67"/>
                  </a:lnTo>
                  <a:lnTo>
                    <a:pt x="64" y="75"/>
                  </a:lnTo>
                  <a:lnTo>
                    <a:pt x="61" y="82"/>
                  </a:lnTo>
                  <a:lnTo>
                    <a:pt x="55" y="87"/>
                  </a:lnTo>
                  <a:lnTo>
                    <a:pt x="50" y="91"/>
                  </a:lnTo>
                  <a:lnTo>
                    <a:pt x="43" y="94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1"/>
                  </a:lnTo>
                  <a:lnTo>
                    <a:pt x="14" y="87"/>
                  </a:lnTo>
                  <a:lnTo>
                    <a:pt x="8" y="82"/>
                  </a:lnTo>
                  <a:lnTo>
                    <a:pt x="5" y="75"/>
                  </a:lnTo>
                  <a:lnTo>
                    <a:pt x="1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8" y="14"/>
                  </a:lnTo>
                  <a:lnTo>
                    <a:pt x="14" y="9"/>
                  </a:lnTo>
                  <a:lnTo>
                    <a:pt x="19" y="4"/>
                  </a:lnTo>
                  <a:lnTo>
                    <a:pt x="26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13"/>
            <p:cNvSpPr>
              <a:spLocks noEditPoints="1"/>
            </p:cNvSpPr>
            <p:nvPr/>
          </p:nvSpPr>
          <p:spPr bwMode="auto">
            <a:xfrm>
              <a:off x="1651700" y="390507"/>
              <a:ext cx="32642" cy="42032"/>
            </a:xfrm>
            <a:custGeom>
              <a:avLst/>
              <a:gdLst>
                <a:gd name="T0" fmla="*/ 19 w 73"/>
                <a:gd name="T1" fmla="*/ 53 h 94"/>
                <a:gd name="T2" fmla="*/ 12 w 73"/>
                <a:gd name="T3" fmla="*/ 61 h 94"/>
                <a:gd name="T4" fmla="*/ 12 w 73"/>
                <a:gd name="T5" fmla="*/ 73 h 94"/>
                <a:gd name="T6" fmla="*/ 19 w 73"/>
                <a:gd name="T7" fmla="*/ 82 h 94"/>
                <a:gd name="T8" fmla="*/ 28 w 73"/>
                <a:gd name="T9" fmla="*/ 84 h 94"/>
                <a:gd name="T10" fmla="*/ 35 w 73"/>
                <a:gd name="T11" fmla="*/ 84 h 94"/>
                <a:gd name="T12" fmla="*/ 46 w 73"/>
                <a:gd name="T13" fmla="*/ 77 h 94"/>
                <a:gd name="T14" fmla="*/ 35 w 73"/>
                <a:gd name="T15" fmla="*/ 65 h 94"/>
                <a:gd name="T16" fmla="*/ 23 w 73"/>
                <a:gd name="T17" fmla="*/ 49 h 94"/>
                <a:gd name="T18" fmla="*/ 28 w 73"/>
                <a:gd name="T19" fmla="*/ 11 h 94"/>
                <a:gd name="T20" fmla="*/ 23 w 73"/>
                <a:gd name="T21" fmla="*/ 14 h 94"/>
                <a:gd name="T22" fmla="*/ 21 w 73"/>
                <a:gd name="T23" fmla="*/ 21 h 94"/>
                <a:gd name="T24" fmla="*/ 25 w 73"/>
                <a:gd name="T25" fmla="*/ 32 h 94"/>
                <a:gd name="T26" fmla="*/ 33 w 73"/>
                <a:gd name="T27" fmla="*/ 33 h 94"/>
                <a:gd name="T28" fmla="*/ 39 w 73"/>
                <a:gd name="T29" fmla="*/ 25 h 94"/>
                <a:gd name="T30" fmla="*/ 40 w 73"/>
                <a:gd name="T31" fmla="*/ 16 h 94"/>
                <a:gd name="T32" fmla="*/ 35 w 73"/>
                <a:gd name="T33" fmla="*/ 11 h 94"/>
                <a:gd name="T34" fmla="*/ 32 w 73"/>
                <a:gd name="T35" fmla="*/ 9 h 94"/>
                <a:gd name="T36" fmla="*/ 39 w 73"/>
                <a:gd name="T37" fmla="*/ 0 h 94"/>
                <a:gd name="T38" fmla="*/ 47 w 73"/>
                <a:gd name="T39" fmla="*/ 7 h 94"/>
                <a:gd name="T40" fmla="*/ 51 w 73"/>
                <a:gd name="T41" fmla="*/ 19 h 94"/>
                <a:gd name="T42" fmla="*/ 47 w 73"/>
                <a:gd name="T43" fmla="*/ 33 h 94"/>
                <a:gd name="T44" fmla="*/ 33 w 73"/>
                <a:gd name="T45" fmla="*/ 44 h 94"/>
                <a:gd name="T46" fmla="*/ 47 w 73"/>
                <a:gd name="T47" fmla="*/ 61 h 94"/>
                <a:gd name="T48" fmla="*/ 56 w 73"/>
                <a:gd name="T49" fmla="*/ 61 h 94"/>
                <a:gd name="T50" fmla="*/ 59 w 73"/>
                <a:gd name="T51" fmla="*/ 44 h 94"/>
                <a:gd name="T52" fmla="*/ 72 w 73"/>
                <a:gd name="T53" fmla="*/ 42 h 94"/>
                <a:gd name="T54" fmla="*/ 66 w 73"/>
                <a:gd name="T55" fmla="*/ 63 h 94"/>
                <a:gd name="T56" fmla="*/ 59 w 73"/>
                <a:gd name="T57" fmla="*/ 77 h 94"/>
                <a:gd name="T58" fmla="*/ 65 w 73"/>
                <a:gd name="T59" fmla="*/ 82 h 94"/>
                <a:gd name="T60" fmla="*/ 68 w 73"/>
                <a:gd name="T61" fmla="*/ 87 h 94"/>
                <a:gd name="T62" fmla="*/ 73 w 73"/>
                <a:gd name="T63" fmla="*/ 93 h 94"/>
                <a:gd name="T64" fmla="*/ 52 w 73"/>
                <a:gd name="T65" fmla="*/ 87 h 94"/>
                <a:gd name="T66" fmla="*/ 52 w 73"/>
                <a:gd name="T67" fmla="*/ 86 h 94"/>
                <a:gd name="T68" fmla="*/ 44 w 73"/>
                <a:gd name="T69" fmla="*/ 91 h 94"/>
                <a:gd name="T70" fmla="*/ 26 w 73"/>
                <a:gd name="T71" fmla="*/ 94 h 94"/>
                <a:gd name="T72" fmla="*/ 14 w 73"/>
                <a:gd name="T73" fmla="*/ 93 h 94"/>
                <a:gd name="T74" fmla="*/ 5 w 73"/>
                <a:gd name="T75" fmla="*/ 84 h 94"/>
                <a:gd name="T76" fmla="*/ 0 w 73"/>
                <a:gd name="T77" fmla="*/ 73 h 94"/>
                <a:gd name="T78" fmla="*/ 2 w 73"/>
                <a:gd name="T79" fmla="*/ 61 h 94"/>
                <a:gd name="T80" fmla="*/ 9 w 73"/>
                <a:gd name="T81" fmla="*/ 47 h 94"/>
                <a:gd name="T82" fmla="*/ 12 w 73"/>
                <a:gd name="T83" fmla="*/ 35 h 94"/>
                <a:gd name="T84" fmla="*/ 9 w 73"/>
                <a:gd name="T85" fmla="*/ 23 h 94"/>
                <a:gd name="T86" fmla="*/ 12 w 73"/>
                <a:gd name="T87" fmla="*/ 12 h 94"/>
                <a:gd name="T88" fmla="*/ 19 w 73"/>
                <a:gd name="T89" fmla="*/ 4 h 94"/>
                <a:gd name="T90" fmla="*/ 32 w 73"/>
                <a:gd name="T9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94">
                  <a:moveTo>
                    <a:pt x="23" y="49"/>
                  </a:moveTo>
                  <a:lnTo>
                    <a:pt x="19" y="53"/>
                  </a:lnTo>
                  <a:lnTo>
                    <a:pt x="16" y="56"/>
                  </a:lnTo>
                  <a:lnTo>
                    <a:pt x="12" y="61"/>
                  </a:lnTo>
                  <a:lnTo>
                    <a:pt x="12" y="67"/>
                  </a:lnTo>
                  <a:lnTo>
                    <a:pt x="12" y="73"/>
                  </a:lnTo>
                  <a:lnTo>
                    <a:pt x="16" y="77"/>
                  </a:lnTo>
                  <a:lnTo>
                    <a:pt x="19" y="82"/>
                  </a:lnTo>
                  <a:lnTo>
                    <a:pt x="23" y="84"/>
                  </a:lnTo>
                  <a:lnTo>
                    <a:pt x="28" y="84"/>
                  </a:lnTo>
                  <a:lnTo>
                    <a:pt x="28" y="84"/>
                  </a:lnTo>
                  <a:lnTo>
                    <a:pt x="35" y="84"/>
                  </a:lnTo>
                  <a:lnTo>
                    <a:pt x="40" y="80"/>
                  </a:lnTo>
                  <a:lnTo>
                    <a:pt x="46" y="77"/>
                  </a:lnTo>
                  <a:lnTo>
                    <a:pt x="40" y="72"/>
                  </a:lnTo>
                  <a:lnTo>
                    <a:pt x="35" y="65"/>
                  </a:lnTo>
                  <a:lnTo>
                    <a:pt x="28" y="58"/>
                  </a:lnTo>
                  <a:lnTo>
                    <a:pt x="23" y="49"/>
                  </a:lnTo>
                  <a:close/>
                  <a:moveTo>
                    <a:pt x="32" y="9"/>
                  </a:moveTo>
                  <a:lnTo>
                    <a:pt x="28" y="11"/>
                  </a:lnTo>
                  <a:lnTo>
                    <a:pt x="25" y="12"/>
                  </a:lnTo>
                  <a:lnTo>
                    <a:pt x="23" y="14"/>
                  </a:lnTo>
                  <a:lnTo>
                    <a:pt x="21" y="18"/>
                  </a:lnTo>
                  <a:lnTo>
                    <a:pt x="21" y="21"/>
                  </a:lnTo>
                  <a:lnTo>
                    <a:pt x="21" y="28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33" y="33"/>
                  </a:lnTo>
                  <a:lnTo>
                    <a:pt x="37" y="30"/>
                  </a:lnTo>
                  <a:lnTo>
                    <a:pt x="39" y="25"/>
                  </a:lnTo>
                  <a:lnTo>
                    <a:pt x="40" y="21"/>
                  </a:lnTo>
                  <a:lnTo>
                    <a:pt x="40" y="16"/>
                  </a:lnTo>
                  <a:lnTo>
                    <a:pt x="39" y="12"/>
                  </a:lnTo>
                  <a:lnTo>
                    <a:pt x="35" y="11"/>
                  </a:lnTo>
                  <a:lnTo>
                    <a:pt x="32" y="9"/>
                  </a:lnTo>
                  <a:lnTo>
                    <a:pt x="32" y="9"/>
                  </a:lnTo>
                  <a:close/>
                  <a:moveTo>
                    <a:pt x="32" y="0"/>
                  </a:moveTo>
                  <a:lnTo>
                    <a:pt x="39" y="0"/>
                  </a:lnTo>
                  <a:lnTo>
                    <a:pt x="44" y="4"/>
                  </a:lnTo>
                  <a:lnTo>
                    <a:pt x="47" y="7"/>
                  </a:lnTo>
                  <a:lnTo>
                    <a:pt x="51" y="12"/>
                  </a:lnTo>
                  <a:lnTo>
                    <a:pt x="51" y="19"/>
                  </a:lnTo>
                  <a:lnTo>
                    <a:pt x="51" y="26"/>
                  </a:lnTo>
                  <a:lnTo>
                    <a:pt x="47" y="33"/>
                  </a:lnTo>
                  <a:lnTo>
                    <a:pt x="40" y="39"/>
                  </a:lnTo>
                  <a:lnTo>
                    <a:pt x="33" y="44"/>
                  </a:lnTo>
                  <a:lnTo>
                    <a:pt x="40" y="53"/>
                  </a:lnTo>
                  <a:lnTo>
                    <a:pt x="47" y="61"/>
                  </a:lnTo>
                  <a:lnTo>
                    <a:pt x="52" y="68"/>
                  </a:lnTo>
                  <a:lnTo>
                    <a:pt x="56" y="61"/>
                  </a:lnTo>
                  <a:lnTo>
                    <a:pt x="58" y="53"/>
                  </a:lnTo>
                  <a:lnTo>
                    <a:pt x="59" y="44"/>
                  </a:lnTo>
                  <a:lnTo>
                    <a:pt x="59" y="42"/>
                  </a:lnTo>
                  <a:lnTo>
                    <a:pt x="72" y="42"/>
                  </a:lnTo>
                  <a:lnTo>
                    <a:pt x="72" y="44"/>
                  </a:lnTo>
                  <a:lnTo>
                    <a:pt x="66" y="63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1" y="80"/>
                  </a:lnTo>
                  <a:lnTo>
                    <a:pt x="65" y="82"/>
                  </a:lnTo>
                  <a:lnTo>
                    <a:pt x="66" y="86"/>
                  </a:lnTo>
                  <a:lnTo>
                    <a:pt x="68" y="87"/>
                  </a:lnTo>
                  <a:lnTo>
                    <a:pt x="68" y="87"/>
                  </a:lnTo>
                  <a:lnTo>
                    <a:pt x="73" y="93"/>
                  </a:lnTo>
                  <a:lnTo>
                    <a:pt x="59" y="93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1" y="86"/>
                  </a:lnTo>
                  <a:lnTo>
                    <a:pt x="44" y="91"/>
                  </a:lnTo>
                  <a:lnTo>
                    <a:pt x="35" y="94"/>
                  </a:lnTo>
                  <a:lnTo>
                    <a:pt x="26" y="94"/>
                  </a:lnTo>
                  <a:lnTo>
                    <a:pt x="19" y="94"/>
                  </a:lnTo>
                  <a:lnTo>
                    <a:pt x="14" y="93"/>
                  </a:lnTo>
                  <a:lnTo>
                    <a:pt x="9" y="89"/>
                  </a:lnTo>
                  <a:lnTo>
                    <a:pt x="5" y="84"/>
                  </a:lnTo>
                  <a:lnTo>
                    <a:pt x="2" y="80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2" y="61"/>
                  </a:lnTo>
                  <a:lnTo>
                    <a:pt x="4" y="54"/>
                  </a:lnTo>
                  <a:lnTo>
                    <a:pt x="9" y="47"/>
                  </a:lnTo>
                  <a:lnTo>
                    <a:pt x="18" y="42"/>
                  </a:lnTo>
                  <a:lnTo>
                    <a:pt x="12" y="35"/>
                  </a:lnTo>
                  <a:lnTo>
                    <a:pt x="11" y="30"/>
                  </a:lnTo>
                  <a:lnTo>
                    <a:pt x="9" y="23"/>
                  </a:lnTo>
                  <a:lnTo>
                    <a:pt x="11" y="18"/>
                  </a:lnTo>
                  <a:lnTo>
                    <a:pt x="12" y="12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5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714"/>
            <p:cNvSpPr>
              <a:spLocks noEditPoints="1"/>
            </p:cNvSpPr>
            <p:nvPr/>
          </p:nvSpPr>
          <p:spPr bwMode="auto">
            <a:xfrm>
              <a:off x="1849788" y="390507"/>
              <a:ext cx="31301" cy="42032"/>
            </a:xfrm>
            <a:custGeom>
              <a:avLst/>
              <a:gdLst>
                <a:gd name="T0" fmla="*/ 30 w 70"/>
                <a:gd name="T1" fmla="*/ 14 h 94"/>
                <a:gd name="T2" fmla="*/ 23 w 70"/>
                <a:gd name="T3" fmla="*/ 18 h 94"/>
                <a:gd name="T4" fmla="*/ 18 w 70"/>
                <a:gd name="T5" fmla="*/ 26 h 94"/>
                <a:gd name="T6" fmla="*/ 14 w 70"/>
                <a:gd name="T7" fmla="*/ 40 h 94"/>
                <a:gd name="T8" fmla="*/ 14 w 70"/>
                <a:gd name="T9" fmla="*/ 56 h 94"/>
                <a:gd name="T10" fmla="*/ 18 w 70"/>
                <a:gd name="T11" fmla="*/ 68 h 94"/>
                <a:gd name="T12" fmla="*/ 23 w 70"/>
                <a:gd name="T13" fmla="*/ 77 h 94"/>
                <a:gd name="T14" fmla="*/ 30 w 70"/>
                <a:gd name="T15" fmla="*/ 82 h 94"/>
                <a:gd name="T16" fmla="*/ 41 w 70"/>
                <a:gd name="T17" fmla="*/ 82 h 94"/>
                <a:gd name="T18" fmla="*/ 49 w 70"/>
                <a:gd name="T19" fmla="*/ 77 h 94"/>
                <a:gd name="T20" fmla="*/ 55 w 70"/>
                <a:gd name="T21" fmla="*/ 68 h 94"/>
                <a:gd name="T22" fmla="*/ 56 w 70"/>
                <a:gd name="T23" fmla="*/ 56 h 94"/>
                <a:gd name="T24" fmla="*/ 56 w 70"/>
                <a:gd name="T25" fmla="*/ 40 h 94"/>
                <a:gd name="T26" fmla="*/ 55 w 70"/>
                <a:gd name="T27" fmla="*/ 26 h 94"/>
                <a:gd name="T28" fmla="*/ 49 w 70"/>
                <a:gd name="T29" fmla="*/ 18 h 94"/>
                <a:gd name="T30" fmla="*/ 41 w 70"/>
                <a:gd name="T31" fmla="*/ 14 h 94"/>
                <a:gd name="T32" fmla="*/ 35 w 70"/>
                <a:gd name="T33" fmla="*/ 0 h 94"/>
                <a:gd name="T34" fmla="*/ 51 w 70"/>
                <a:gd name="T35" fmla="*/ 4 h 94"/>
                <a:gd name="T36" fmla="*/ 62 w 70"/>
                <a:gd name="T37" fmla="*/ 14 h 94"/>
                <a:gd name="T38" fmla="*/ 69 w 70"/>
                <a:gd name="T39" fmla="*/ 28 h 94"/>
                <a:gd name="T40" fmla="*/ 70 w 70"/>
                <a:gd name="T41" fmla="*/ 47 h 94"/>
                <a:gd name="T42" fmla="*/ 69 w 70"/>
                <a:gd name="T43" fmla="*/ 67 h 94"/>
                <a:gd name="T44" fmla="*/ 62 w 70"/>
                <a:gd name="T45" fmla="*/ 82 h 94"/>
                <a:gd name="T46" fmla="*/ 51 w 70"/>
                <a:gd name="T47" fmla="*/ 91 h 94"/>
                <a:gd name="T48" fmla="*/ 35 w 70"/>
                <a:gd name="T49" fmla="*/ 94 h 94"/>
                <a:gd name="T50" fmla="*/ 20 w 70"/>
                <a:gd name="T51" fmla="*/ 91 h 94"/>
                <a:gd name="T52" fmla="*/ 9 w 70"/>
                <a:gd name="T53" fmla="*/ 82 h 94"/>
                <a:gd name="T54" fmla="*/ 2 w 70"/>
                <a:gd name="T55" fmla="*/ 67 h 94"/>
                <a:gd name="T56" fmla="*/ 0 w 70"/>
                <a:gd name="T57" fmla="*/ 47 h 94"/>
                <a:gd name="T58" fmla="*/ 2 w 70"/>
                <a:gd name="T59" fmla="*/ 28 h 94"/>
                <a:gd name="T60" fmla="*/ 9 w 70"/>
                <a:gd name="T61" fmla="*/ 14 h 94"/>
                <a:gd name="T62" fmla="*/ 20 w 70"/>
                <a:gd name="T63" fmla="*/ 4 h 94"/>
                <a:gd name="T64" fmla="*/ 35 w 70"/>
                <a:gd name="T6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94">
                  <a:moveTo>
                    <a:pt x="35" y="12"/>
                  </a:moveTo>
                  <a:lnTo>
                    <a:pt x="30" y="14"/>
                  </a:lnTo>
                  <a:lnTo>
                    <a:pt x="27" y="16"/>
                  </a:lnTo>
                  <a:lnTo>
                    <a:pt x="23" y="18"/>
                  </a:lnTo>
                  <a:lnTo>
                    <a:pt x="20" y="23"/>
                  </a:lnTo>
                  <a:lnTo>
                    <a:pt x="18" y="26"/>
                  </a:lnTo>
                  <a:lnTo>
                    <a:pt x="16" y="33"/>
                  </a:lnTo>
                  <a:lnTo>
                    <a:pt x="14" y="40"/>
                  </a:lnTo>
                  <a:lnTo>
                    <a:pt x="14" y="47"/>
                  </a:lnTo>
                  <a:lnTo>
                    <a:pt x="14" y="56"/>
                  </a:lnTo>
                  <a:lnTo>
                    <a:pt x="16" y="63"/>
                  </a:lnTo>
                  <a:lnTo>
                    <a:pt x="18" y="68"/>
                  </a:lnTo>
                  <a:lnTo>
                    <a:pt x="20" y="73"/>
                  </a:lnTo>
                  <a:lnTo>
                    <a:pt x="23" y="77"/>
                  </a:lnTo>
                  <a:lnTo>
                    <a:pt x="27" y="80"/>
                  </a:lnTo>
                  <a:lnTo>
                    <a:pt x="30" y="82"/>
                  </a:lnTo>
                  <a:lnTo>
                    <a:pt x="35" y="82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49" y="77"/>
                  </a:lnTo>
                  <a:lnTo>
                    <a:pt x="51" y="73"/>
                  </a:lnTo>
                  <a:lnTo>
                    <a:pt x="55" y="68"/>
                  </a:lnTo>
                  <a:lnTo>
                    <a:pt x="56" y="63"/>
                  </a:lnTo>
                  <a:lnTo>
                    <a:pt x="56" y="56"/>
                  </a:lnTo>
                  <a:lnTo>
                    <a:pt x="56" y="47"/>
                  </a:lnTo>
                  <a:lnTo>
                    <a:pt x="56" y="40"/>
                  </a:lnTo>
                  <a:lnTo>
                    <a:pt x="56" y="3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9" y="18"/>
                  </a:lnTo>
                  <a:lnTo>
                    <a:pt x="46" y="16"/>
                  </a:lnTo>
                  <a:lnTo>
                    <a:pt x="41" y="14"/>
                  </a:lnTo>
                  <a:lnTo>
                    <a:pt x="35" y="12"/>
                  </a:lnTo>
                  <a:close/>
                  <a:moveTo>
                    <a:pt x="35" y="0"/>
                  </a:moveTo>
                  <a:lnTo>
                    <a:pt x="44" y="2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2" y="14"/>
                  </a:lnTo>
                  <a:lnTo>
                    <a:pt x="65" y="21"/>
                  </a:lnTo>
                  <a:lnTo>
                    <a:pt x="69" y="28"/>
                  </a:lnTo>
                  <a:lnTo>
                    <a:pt x="70" y="39"/>
                  </a:lnTo>
                  <a:lnTo>
                    <a:pt x="70" y="47"/>
                  </a:lnTo>
                  <a:lnTo>
                    <a:pt x="70" y="58"/>
                  </a:lnTo>
                  <a:lnTo>
                    <a:pt x="69" y="67"/>
                  </a:lnTo>
                  <a:lnTo>
                    <a:pt x="65" y="75"/>
                  </a:lnTo>
                  <a:lnTo>
                    <a:pt x="62" y="82"/>
                  </a:lnTo>
                  <a:lnTo>
                    <a:pt x="58" y="87"/>
                  </a:lnTo>
                  <a:lnTo>
                    <a:pt x="51" y="91"/>
                  </a:lnTo>
                  <a:lnTo>
                    <a:pt x="44" y="94"/>
                  </a:lnTo>
                  <a:lnTo>
                    <a:pt x="35" y="94"/>
                  </a:lnTo>
                  <a:lnTo>
                    <a:pt x="27" y="94"/>
                  </a:lnTo>
                  <a:lnTo>
                    <a:pt x="20" y="91"/>
                  </a:lnTo>
                  <a:lnTo>
                    <a:pt x="14" y="87"/>
                  </a:lnTo>
                  <a:lnTo>
                    <a:pt x="9" y="82"/>
                  </a:lnTo>
                  <a:lnTo>
                    <a:pt x="6" y="75"/>
                  </a:lnTo>
                  <a:lnTo>
                    <a:pt x="2" y="67"/>
                  </a:lnTo>
                  <a:lnTo>
                    <a:pt x="0" y="58"/>
                  </a:lnTo>
                  <a:lnTo>
                    <a:pt x="0" y="47"/>
                  </a:lnTo>
                  <a:lnTo>
                    <a:pt x="0" y="39"/>
                  </a:lnTo>
                  <a:lnTo>
                    <a:pt x="2" y="28"/>
                  </a:lnTo>
                  <a:lnTo>
                    <a:pt x="6" y="21"/>
                  </a:lnTo>
                  <a:lnTo>
                    <a:pt x="9" y="14"/>
                  </a:lnTo>
                  <a:lnTo>
                    <a:pt x="14" y="9"/>
                  </a:lnTo>
                  <a:lnTo>
                    <a:pt x="20" y="4"/>
                  </a:lnTo>
                  <a:lnTo>
                    <a:pt x="27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15"/>
            <p:cNvSpPr>
              <a:spLocks/>
            </p:cNvSpPr>
            <p:nvPr/>
          </p:nvSpPr>
          <p:spPr bwMode="auto">
            <a:xfrm>
              <a:off x="1980357" y="391401"/>
              <a:ext cx="29065" cy="41138"/>
            </a:xfrm>
            <a:custGeom>
              <a:avLst/>
              <a:gdLst>
                <a:gd name="T0" fmla="*/ 7 w 65"/>
                <a:gd name="T1" fmla="*/ 0 h 92"/>
                <a:gd name="T2" fmla="*/ 10 w 65"/>
                <a:gd name="T3" fmla="*/ 0 h 92"/>
                <a:gd name="T4" fmla="*/ 12 w 65"/>
                <a:gd name="T5" fmla="*/ 0 h 92"/>
                <a:gd name="T6" fmla="*/ 14 w 65"/>
                <a:gd name="T7" fmla="*/ 0 h 92"/>
                <a:gd name="T8" fmla="*/ 14 w 65"/>
                <a:gd name="T9" fmla="*/ 3 h 92"/>
                <a:gd name="T10" fmla="*/ 17 w 65"/>
                <a:gd name="T11" fmla="*/ 10 h 92"/>
                <a:gd name="T12" fmla="*/ 23 w 65"/>
                <a:gd name="T13" fmla="*/ 21 h 92"/>
                <a:gd name="T14" fmla="*/ 26 w 65"/>
                <a:gd name="T15" fmla="*/ 31 h 92"/>
                <a:gd name="T16" fmla="*/ 30 w 65"/>
                <a:gd name="T17" fmla="*/ 40 h 92"/>
                <a:gd name="T18" fmla="*/ 31 w 65"/>
                <a:gd name="T19" fmla="*/ 44 h 92"/>
                <a:gd name="T20" fmla="*/ 33 w 65"/>
                <a:gd name="T21" fmla="*/ 40 h 92"/>
                <a:gd name="T22" fmla="*/ 37 w 65"/>
                <a:gd name="T23" fmla="*/ 31 h 92"/>
                <a:gd name="T24" fmla="*/ 42 w 65"/>
                <a:gd name="T25" fmla="*/ 21 h 92"/>
                <a:gd name="T26" fmla="*/ 45 w 65"/>
                <a:gd name="T27" fmla="*/ 10 h 92"/>
                <a:gd name="T28" fmla="*/ 49 w 65"/>
                <a:gd name="T29" fmla="*/ 3 h 92"/>
                <a:gd name="T30" fmla="*/ 51 w 65"/>
                <a:gd name="T31" fmla="*/ 0 h 92"/>
                <a:gd name="T32" fmla="*/ 51 w 65"/>
                <a:gd name="T33" fmla="*/ 0 h 92"/>
                <a:gd name="T34" fmla="*/ 54 w 65"/>
                <a:gd name="T35" fmla="*/ 0 h 92"/>
                <a:gd name="T36" fmla="*/ 56 w 65"/>
                <a:gd name="T37" fmla="*/ 0 h 92"/>
                <a:gd name="T38" fmla="*/ 59 w 65"/>
                <a:gd name="T39" fmla="*/ 0 h 92"/>
                <a:gd name="T40" fmla="*/ 63 w 65"/>
                <a:gd name="T41" fmla="*/ 0 h 92"/>
                <a:gd name="T42" fmla="*/ 65 w 65"/>
                <a:gd name="T43" fmla="*/ 0 h 92"/>
                <a:gd name="T44" fmla="*/ 61 w 65"/>
                <a:gd name="T45" fmla="*/ 3 h 92"/>
                <a:gd name="T46" fmla="*/ 58 w 65"/>
                <a:gd name="T47" fmla="*/ 16 h 92"/>
                <a:gd name="T48" fmla="*/ 51 w 65"/>
                <a:gd name="T49" fmla="*/ 30 h 92"/>
                <a:gd name="T50" fmla="*/ 45 w 65"/>
                <a:gd name="T51" fmla="*/ 44 h 92"/>
                <a:gd name="T52" fmla="*/ 40 w 65"/>
                <a:gd name="T53" fmla="*/ 54 h 92"/>
                <a:gd name="T54" fmla="*/ 38 w 65"/>
                <a:gd name="T55" fmla="*/ 58 h 92"/>
                <a:gd name="T56" fmla="*/ 38 w 65"/>
                <a:gd name="T57" fmla="*/ 91 h 92"/>
                <a:gd name="T58" fmla="*/ 38 w 65"/>
                <a:gd name="T59" fmla="*/ 91 h 92"/>
                <a:gd name="T60" fmla="*/ 35 w 65"/>
                <a:gd name="T61" fmla="*/ 92 h 92"/>
                <a:gd name="T62" fmla="*/ 31 w 65"/>
                <a:gd name="T63" fmla="*/ 92 h 92"/>
                <a:gd name="T64" fmla="*/ 28 w 65"/>
                <a:gd name="T65" fmla="*/ 92 h 92"/>
                <a:gd name="T66" fmla="*/ 26 w 65"/>
                <a:gd name="T67" fmla="*/ 91 h 92"/>
                <a:gd name="T68" fmla="*/ 24 w 65"/>
                <a:gd name="T69" fmla="*/ 91 h 92"/>
                <a:gd name="T70" fmla="*/ 24 w 65"/>
                <a:gd name="T71" fmla="*/ 58 h 92"/>
                <a:gd name="T72" fmla="*/ 23 w 65"/>
                <a:gd name="T73" fmla="*/ 54 h 92"/>
                <a:gd name="T74" fmla="*/ 19 w 65"/>
                <a:gd name="T75" fmla="*/ 44 h 92"/>
                <a:gd name="T76" fmla="*/ 12 w 65"/>
                <a:gd name="T77" fmla="*/ 30 h 92"/>
                <a:gd name="T78" fmla="*/ 5 w 65"/>
                <a:gd name="T79" fmla="*/ 16 h 92"/>
                <a:gd name="T80" fmla="*/ 2 w 65"/>
                <a:gd name="T81" fmla="*/ 3 h 92"/>
                <a:gd name="T82" fmla="*/ 0 w 65"/>
                <a:gd name="T83" fmla="*/ 0 h 92"/>
                <a:gd name="T84" fmla="*/ 0 w 65"/>
                <a:gd name="T85" fmla="*/ 0 h 92"/>
                <a:gd name="T86" fmla="*/ 3 w 65"/>
                <a:gd name="T87" fmla="*/ 0 h 92"/>
                <a:gd name="T88" fmla="*/ 7 w 65"/>
                <a:gd name="T8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92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7" y="10"/>
                  </a:lnTo>
                  <a:lnTo>
                    <a:pt x="23" y="21"/>
                  </a:lnTo>
                  <a:lnTo>
                    <a:pt x="26" y="31"/>
                  </a:lnTo>
                  <a:lnTo>
                    <a:pt x="30" y="40"/>
                  </a:lnTo>
                  <a:lnTo>
                    <a:pt x="31" y="44"/>
                  </a:lnTo>
                  <a:lnTo>
                    <a:pt x="33" y="40"/>
                  </a:lnTo>
                  <a:lnTo>
                    <a:pt x="37" y="31"/>
                  </a:lnTo>
                  <a:lnTo>
                    <a:pt x="42" y="21"/>
                  </a:lnTo>
                  <a:lnTo>
                    <a:pt x="45" y="10"/>
                  </a:lnTo>
                  <a:lnTo>
                    <a:pt x="49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1" y="3"/>
                  </a:lnTo>
                  <a:lnTo>
                    <a:pt x="58" y="16"/>
                  </a:lnTo>
                  <a:lnTo>
                    <a:pt x="51" y="30"/>
                  </a:lnTo>
                  <a:lnTo>
                    <a:pt x="45" y="44"/>
                  </a:lnTo>
                  <a:lnTo>
                    <a:pt x="40" y="54"/>
                  </a:lnTo>
                  <a:lnTo>
                    <a:pt x="38" y="58"/>
                  </a:lnTo>
                  <a:lnTo>
                    <a:pt x="38" y="91"/>
                  </a:lnTo>
                  <a:lnTo>
                    <a:pt x="38" y="91"/>
                  </a:lnTo>
                  <a:lnTo>
                    <a:pt x="35" y="92"/>
                  </a:lnTo>
                  <a:lnTo>
                    <a:pt x="31" y="92"/>
                  </a:lnTo>
                  <a:lnTo>
                    <a:pt x="28" y="92"/>
                  </a:lnTo>
                  <a:lnTo>
                    <a:pt x="26" y="91"/>
                  </a:lnTo>
                  <a:lnTo>
                    <a:pt x="24" y="91"/>
                  </a:lnTo>
                  <a:lnTo>
                    <a:pt x="24" y="58"/>
                  </a:lnTo>
                  <a:lnTo>
                    <a:pt x="23" y="54"/>
                  </a:lnTo>
                  <a:lnTo>
                    <a:pt x="19" y="44"/>
                  </a:lnTo>
                  <a:lnTo>
                    <a:pt x="12" y="30"/>
                  </a:lnTo>
                  <a:lnTo>
                    <a:pt x="5" y="16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3B3B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716"/>
            <p:cNvSpPr>
              <a:spLocks/>
            </p:cNvSpPr>
            <p:nvPr/>
          </p:nvSpPr>
          <p:spPr bwMode="auto">
            <a:xfrm>
              <a:off x="331259" y="390507"/>
              <a:ext cx="25488" cy="41585"/>
            </a:xfrm>
            <a:custGeom>
              <a:avLst/>
              <a:gdLst>
                <a:gd name="T0" fmla="*/ 38 w 57"/>
                <a:gd name="T1" fmla="*/ 0 h 93"/>
                <a:gd name="T2" fmla="*/ 49 w 57"/>
                <a:gd name="T3" fmla="*/ 2 h 93"/>
                <a:gd name="T4" fmla="*/ 54 w 57"/>
                <a:gd name="T5" fmla="*/ 4 h 93"/>
                <a:gd name="T6" fmla="*/ 50 w 57"/>
                <a:gd name="T7" fmla="*/ 14 h 93"/>
                <a:gd name="T8" fmla="*/ 50 w 57"/>
                <a:gd name="T9" fmla="*/ 14 h 93"/>
                <a:gd name="T10" fmla="*/ 38 w 57"/>
                <a:gd name="T11" fmla="*/ 11 h 93"/>
                <a:gd name="T12" fmla="*/ 26 w 57"/>
                <a:gd name="T13" fmla="*/ 12 h 93"/>
                <a:gd name="T14" fmla="*/ 17 w 57"/>
                <a:gd name="T15" fmla="*/ 16 h 93"/>
                <a:gd name="T16" fmla="*/ 16 w 57"/>
                <a:gd name="T17" fmla="*/ 23 h 93"/>
                <a:gd name="T18" fmla="*/ 21 w 57"/>
                <a:gd name="T19" fmla="*/ 32 h 93"/>
                <a:gd name="T20" fmla="*/ 29 w 57"/>
                <a:gd name="T21" fmla="*/ 37 h 93"/>
                <a:gd name="T22" fmla="*/ 45 w 57"/>
                <a:gd name="T23" fmla="*/ 44 h 93"/>
                <a:gd name="T24" fmla="*/ 52 w 57"/>
                <a:gd name="T25" fmla="*/ 49 h 93"/>
                <a:gd name="T26" fmla="*/ 56 w 57"/>
                <a:gd name="T27" fmla="*/ 56 h 93"/>
                <a:gd name="T28" fmla="*/ 57 w 57"/>
                <a:gd name="T29" fmla="*/ 65 h 93"/>
                <a:gd name="T30" fmla="*/ 54 w 57"/>
                <a:gd name="T31" fmla="*/ 80 h 93"/>
                <a:gd name="T32" fmla="*/ 42 w 57"/>
                <a:gd name="T33" fmla="*/ 89 h 93"/>
                <a:gd name="T34" fmla="*/ 23 w 57"/>
                <a:gd name="T35" fmla="*/ 93 h 93"/>
                <a:gd name="T36" fmla="*/ 10 w 57"/>
                <a:gd name="T37" fmla="*/ 93 h 93"/>
                <a:gd name="T38" fmla="*/ 0 w 57"/>
                <a:gd name="T39" fmla="*/ 89 h 93"/>
                <a:gd name="T40" fmla="*/ 2 w 57"/>
                <a:gd name="T41" fmla="*/ 84 h 93"/>
                <a:gd name="T42" fmla="*/ 3 w 57"/>
                <a:gd name="T43" fmla="*/ 77 h 93"/>
                <a:gd name="T44" fmla="*/ 17 w 57"/>
                <a:gd name="T45" fmla="*/ 80 h 93"/>
                <a:gd name="T46" fmla="*/ 29 w 57"/>
                <a:gd name="T47" fmla="*/ 80 h 93"/>
                <a:gd name="T48" fmla="*/ 38 w 57"/>
                <a:gd name="T49" fmla="*/ 77 h 93"/>
                <a:gd name="T50" fmla="*/ 42 w 57"/>
                <a:gd name="T51" fmla="*/ 70 h 93"/>
                <a:gd name="T52" fmla="*/ 43 w 57"/>
                <a:gd name="T53" fmla="*/ 63 h 93"/>
                <a:gd name="T54" fmla="*/ 40 w 57"/>
                <a:gd name="T55" fmla="*/ 58 h 93"/>
                <a:gd name="T56" fmla="*/ 33 w 57"/>
                <a:gd name="T57" fmla="*/ 53 h 93"/>
                <a:gd name="T58" fmla="*/ 19 w 57"/>
                <a:gd name="T59" fmla="*/ 47 h 93"/>
                <a:gd name="T60" fmla="*/ 7 w 57"/>
                <a:gd name="T61" fmla="*/ 39 h 93"/>
                <a:gd name="T62" fmla="*/ 3 w 57"/>
                <a:gd name="T63" fmla="*/ 33 h 93"/>
                <a:gd name="T64" fmla="*/ 2 w 57"/>
                <a:gd name="T65" fmla="*/ 25 h 93"/>
                <a:gd name="T66" fmla="*/ 5 w 57"/>
                <a:gd name="T67" fmla="*/ 11 h 93"/>
                <a:gd name="T68" fmla="*/ 16 w 57"/>
                <a:gd name="T69" fmla="*/ 2 h 93"/>
                <a:gd name="T70" fmla="*/ 33 w 57"/>
                <a:gd name="T7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3">
                  <a:moveTo>
                    <a:pt x="33" y="0"/>
                  </a:moveTo>
                  <a:lnTo>
                    <a:pt x="38" y="0"/>
                  </a:lnTo>
                  <a:lnTo>
                    <a:pt x="43" y="0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8" y="11"/>
                  </a:lnTo>
                  <a:lnTo>
                    <a:pt x="33" y="11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6" y="23"/>
                  </a:lnTo>
                  <a:lnTo>
                    <a:pt x="17" y="28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9" y="37"/>
                  </a:lnTo>
                  <a:lnTo>
                    <a:pt x="36" y="39"/>
                  </a:lnTo>
                  <a:lnTo>
                    <a:pt x="45" y="44"/>
                  </a:lnTo>
                  <a:lnTo>
                    <a:pt x="49" y="46"/>
                  </a:lnTo>
                  <a:lnTo>
                    <a:pt x="52" y="49"/>
                  </a:lnTo>
                  <a:lnTo>
                    <a:pt x="54" y="53"/>
                  </a:lnTo>
                  <a:lnTo>
                    <a:pt x="56" y="56"/>
                  </a:lnTo>
                  <a:lnTo>
                    <a:pt x="57" y="60"/>
                  </a:lnTo>
                  <a:lnTo>
                    <a:pt x="57" y="65"/>
                  </a:lnTo>
                  <a:lnTo>
                    <a:pt x="57" y="73"/>
                  </a:lnTo>
                  <a:lnTo>
                    <a:pt x="54" y="80"/>
                  </a:lnTo>
                  <a:lnTo>
                    <a:pt x="49" y="86"/>
                  </a:lnTo>
                  <a:lnTo>
                    <a:pt x="42" y="89"/>
                  </a:lnTo>
                  <a:lnTo>
                    <a:pt x="33" y="93"/>
                  </a:lnTo>
                  <a:lnTo>
                    <a:pt x="23" y="93"/>
                  </a:lnTo>
                  <a:lnTo>
                    <a:pt x="16" y="93"/>
                  </a:lnTo>
                  <a:lnTo>
                    <a:pt x="10" y="93"/>
                  </a:lnTo>
                  <a:lnTo>
                    <a:pt x="5" y="91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" y="84"/>
                  </a:lnTo>
                  <a:lnTo>
                    <a:pt x="3" y="77"/>
                  </a:lnTo>
                  <a:lnTo>
                    <a:pt x="3" y="77"/>
                  </a:lnTo>
                  <a:lnTo>
                    <a:pt x="12" y="80"/>
                  </a:lnTo>
                  <a:lnTo>
                    <a:pt x="17" y="80"/>
                  </a:lnTo>
                  <a:lnTo>
                    <a:pt x="23" y="80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8" y="77"/>
                  </a:lnTo>
                  <a:lnTo>
                    <a:pt x="40" y="73"/>
                  </a:lnTo>
                  <a:lnTo>
                    <a:pt x="42" y="70"/>
                  </a:lnTo>
                  <a:lnTo>
                    <a:pt x="43" y="67"/>
                  </a:lnTo>
                  <a:lnTo>
                    <a:pt x="43" y="63"/>
                  </a:lnTo>
                  <a:lnTo>
                    <a:pt x="42" y="60"/>
                  </a:lnTo>
                  <a:lnTo>
                    <a:pt x="40" y="58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6" y="49"/>
                  </a:lnTo>
                  <a:lnTo>
                    <a:pt x="19" y="47"/>
                  </a:lnTo>
                  <a:lnTo>
                    <a:pt x="12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3" y="33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5" y="11"/>
                  </a:lnTo>
                  <a:lnTo>
                    <a:pt x="10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17"/>
            <p:cNvSpPr>
              <a:spLocks/>
            </p:cNvSpPr>
            <p:nvPr/>
          </p:nvSpPr>
          <p:spPr bwMode="auto">
            <a:xfrm>
              <a:off x="364796" y="391401"/>
              <a:ext cx="23252" cy="40691"/>
            </a:xfrm>
            <a:custGeom>
              <a:avLst/>
              <a:gdLst>
                <a:gd name="T0" fmla="*/ 0 w 52"/>
                <a:gd name="T1" fmla="*/ 0 h 91"/>
                <a:gd name="T2" fmla="*/ 50 w 52"/>
                <a:gd name="T3" fmla="*/ 0 h 91"/>
                <a:gd name="T4" fmla="*/ 50 w 52"/>
                <a:gd name="T5" fmla="*/ 0 h 91"/>
                <a:gd name="T6" fmla="*/ 50 w 52"/>
                <a:gd name="T7" fmla="*/ 5 h 91"/>
                <a:gd name="T8" fmla="*/ 50 w 52"/>
                <a:gd name="T9" fmla="*/ 9 h 91"/>
                <a:gd name="T10" fmla="*/ 50 w 52"/>
                <a:gd name="T11" fmla="*/ 10 h 91"/>
                <a:gd name="T12" fmla="*/ 14 w 52"/>
                <a:gd name="T13" fmla="*/ 10 h 91"/>
                <a:gd name="T14" fmla="*/ 14 w 52"/>
                <a:gd name="T15" fmla="*/ 37 h 91"/>
                <a:gd name="T16" fmla="*/ 44 w 52"/>
                <a:gd name="T17" fmla="*/ 37 h 91"/>
                <a:gd name="T18" fmla="*/ 44 w 52"/>
                <a:gd name="T19" fmla="*/ 38 h 91"/>
                <a:gd name="T20" fmla="*/ 44 w 52"/>
                <a:gd name="T21" fmla="*/ 42 h 91"/>
                <a:gd name="T22" fmla="*/ 44 w 52"/>
                <a:gd name="T23" fmla="*/ 45 h 91"/>
                <a:gd name="T24" fmla="*/ 44 w 52"/>
                <a:gd name="T25" fmla="*/ 49 h 91"/>
                <a:gd name="T26" fmla="*/ 14 w 52"/>
                <a:gd name="T27" fmla="*/ 49 h 91"/>
                <a:gd name="T28" fmla="*/ 14 w 52"/>
                <a:gd name="T29" fmla="*/ 78 h 91"/>
                <a:gd name="T30" fmla="*/ 33 w 52"/>
                <a:gd name="T31" fmla="*/ 78 h 91"/>
                <a:gd name="T32" fmla="*/ 45 w 52"/>
                <a:gd name="T33" fmla="*/ 78 h 91"/>
                <a:gd name="T34" fmla="*/ 50 w 52"/>
                <a:gd name="T35" fmla="*/ 78 h 91"/>
                <a:gd name="T36" fmla="*/ 50 w 52"/>
                <a:gd name="T37" fmla="*/ 78 h 91"/>
                <a:gd name="T38" fmla="*/ 52 w 52"/>
                <a:gd name="T39" fmla="*/ 84 h 91"/>
                <a:gd name="T40" fmla="*/ 52 w 52"/>
                <a:gd name="T41" fmla="*/ 87 h 91"/>
                <a:gd name="T42" fmla="*/ 50 w 52"/>
                <a:gd name="T43" fmla="*/ 91 h 91"/>
                <a:gd name="T44" fmla="*/ 0 w 52"/>
                <a:gd name="T45" fmla="*/ 91 h 91"/>
                <a:gd name="T46" fmla="*/ 0 w 52"/>
                <a:gd name="T4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14" y="10"/>
                  </a:lnTo>
                  <a:lnTo>
                    <a:pt x="14" y="37"/>
                  </a:lnTo>
                  <a:lnTo>
                    <a:pt x="44" y="37"/>
                  </a:lnTo>
                  <a:lnTo>
                    <a:pt x="44" y="38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4" y="49"/>
                  </a:lnTo>
                  <a:lnTo>
                    <a:pt x="14" y="49"/>
                  </a:lnTo>
                  <a:lnTo>
                    <a:pt x="14" y="78"/>
                  </a:lnTo>
                  <a:lnTo>
                    <a:pt x="33" y="78"/>
                  </a:lnTo>
                  <a:lnTo>
                    <a:pt x="45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2" y="84"/>
                  </a:lnTo>
                  <a:lnTo>
                    <a:pt x="52" y="87"/>
                  </a:lnTo>
                  <a:lnTo>
                    <a:pt x="50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718"/>
            <p:cNvSpPr>
              <a:spLocks noEditPoints="1"/>
            </p:cNvSpPr>
            <p:nvPr/>
          </p:nvSpPr>
          <p:spPr bwMode="auto">
            <a:xfrm>
              <a:off x="393413" y="390507"/>
              <a:ext cx="35325" cy="41585"/>
            </a:xfrm>
            <a:custGeom>
              <a:avLst/>
              <a:gdLst>
                <a:gd name="T0" fmla="*/ 34 w 79"/>
                <a:gd name="T1" fmla="*/ 12 h 93"/>
                <a:gd name="T2" fmla="*/ 25 w 79"/>
                <a:gd name="T3" fmla="*/ 18 h 93"/>
                <a:gd name="T4" fmla="*/ 20 w 79"/>
                <a:gd name="T5" fmla="*/ 26 h 93"/>
                <a:gd name="T6" fmla="*/ 16 w 79"/>
                <a:gd name="T7" fmla="*/ 39 h 93"/>
                <a:gd name="T8" fmla="*/ 16 w 79"/>
                <a:gd name="T9" fmla="*/ 54 h 93"/>
                <a:gd name="T10" fmla="*/ 20 w 79"/>
                <a:gd name="T11" fmla="*/ 67 h 93"/>
                <a:gd name="T12" fmla="*/ 25 w 79"/>
                <a:gd name="T13" fmla="*/ 77 h 93"/>
                <a:gd name="T14" fmla="*/ 34 w 79"/>
                <a:gd name="T15" fmla="*/ 80 h 93"/>
                <a:gd name="T16" fmla="*/ 46 w 79"/>
                <a:gd name="T17" fmla="*/ 80 h 93"/>
                <a:gd name="T18" fmla="*/ 55 w 79"/>
                <a:gd name="T19" fmla="*/ 77 h 93"/>
                <a:gd name="T20" fmla="*/ 60 w 79"/>
                <a:gd name="T21" fmla="*/ 67 h 93"/>
                <a:gd name="T22" fmla="*/ 63 w 79"/>
                <a:gd name="T23" fmla="*/ 54 h 93"/>
                <a:gd name="T24" fmla="*/ 63 w 79"/>
                <a:gd name="T25" fmla="*/ 39 h 93"/>
                <a:gd name="T26" fmla="*/ 60 w 79"/>
                <a:gd name="T27" fmla="*/ 26 h 93"/>
                <a:gd name="T28" fmla="*/ 55 w 79"/>
                <a:gd name="T29" fmla="*/ 18 h 93"/>
                <a:gd name="T30" fmla="*/ 46 w 79"/>
                <a:gd name="T31" fmla="*/ 12 h 93"/>
                <a:gd name="T32" fmla="*/ 41 w 79"/>
                <a:gd name="T33" fmla="*/ 0 h 93"/>
                <a:gd name="T34" fmla="*/ 56 w 79"/>
                <a:gd name="T35" fmla="*/ 4 h 93"/>
                <a:gd name="T36" fmla="*/ 69 w 79"/>
                <a:gd name="T37" fmla="*/ 12 h 93"/>
                <a:gd name="T38" fmla="*/ 76 w 79"/>
                <a:gd name="T39" fmla="*/ 28 h 93"/>
                <a:gd name="T40" fmla="*/ 79 w 79"/>
                <a:gd name="T41" fmla="*/ 47 h 93"/>
                <a:gd name="T42" fmla="*/ 76 w 79"/>
                <a:gd name="T43" fmla="*/ 65 h 93"/>
                <a:gd name="T44" fmla="*/ 69 w 79"/>
                <a:gd name="T45" fmla="*/ 80 h 93"/>
                <a:gd name="T46" fmla="*/ 56 w 79"/>
                <a:gd name="T47" fmla="*/ 89 h 93"/>
                <a:gd name="T48" fmla="*/ 41 w 79"/>
                <a:gd name="T49" fmla="*/ 93 h 93"/>
                <a:gd name="T50" fmla="*/ 23 w 79"/>
                <a:gd name="T51" fmla="*/ 89 h 93"/>
                <a:gd name="T52" fmla="*/ 11 w 79"/>
                <a:gd name="T53" fmla="*/ 80 h 93"/>
                <a:gd name="T54" fmla="*/ 4 w 79"/>
                <a:gd name="T55" fmla="*/ 65 h 93"/>
                <a:gd name="T56" fmla="*/ 0 w 79"/>
                <a:gd name="T57" fmla="*/ 47 h 93"/>
                <a:gd name="T58" fmla="*/ 4 w 79"/>
                <a:gd name="T59" fmla="*/ 28 h 93"/>
                <a:gd name="T60" fmla="*/ 11 w 79"/>
                <a:gd name="T61" fmla="*/ 12 h 93"/>
                <a:gd name="T62" fmla="*/ 23 w 79"/>
                <a:gd name="T63" fmla="*/ 4 h 93"/>
                <a:gd name="T64" fmla="*/ 41 w 79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" h="93">
                  <a:moveTo>
                    <a:pt x="41" y="12"/>
                  </a:moveTo>
                  <a:lnTo>
                    <a:pt x="34" y="12"/>
                  </a:lnTo>
                  <a:lnTo>
                    <a:pt x="28" y="14"/>
                  </a:lnTo>
                  <a:lnTo>
                    <a:pt x="25" y="18"/>
                  </a:lnTo>
                  <a:lnTo>
                    <a:pt x="21" y="21"/>
                  </a:lnTo>
                  <a:lnTo>
                    <a:pt x="20" y="26"/>
                  </a:lnTo>
                  <a:lnTo>
                    <a:pt x="18" y="32"/>
                  </a:lnTo>
                  <a:lnTo>
                    <a:pt x="16" y="39"/>
                  </a:lnTo>
                  <a:lnTo>
                    <a:pt x="16" y="47"/>
                  </a:lnTo>
                  <a:lnTo>
                    <a:pt x="16" y="54"/>
                  </a:lnTo>
                  <a:lnTo>
                    <a:pt x="18" y="61"/>
                  </a:lnTo>
                  <a:lnTo>
                    <a:pt x="20" y="67"/>
                  </a:lnTo>
                  <a:lnTo>
                    <a:pt x="21" y="72"/>
                  </a:lnTo>
                  <a:lnTo>
                    <a:pt x="25" y="77"/>
                  </a:lnTo>
                  <a:lnTo>
                    <a:pt x="28" y="79"/>
                  </a:lnTo>
                  <a:lnTo>
                    <a:pt x="34" y="80"/>
                  </a:lnTo>
                  <a:lnTo>
                    <a:pt x="41" y="82"/>
                  </a:lnTo>
                  <a:lnTo>
                    <a:pt x="46" y="80"/>
                  </a:lnTo>
                  <a:lnTo>
                    <a:pt x="51" y="79"/>
                  </a:lnTo>
                  <a:lnTo>
                    <a:pt x="55" y="77"/>
                  </a:lnTo>
                  <a:lnTo>
                    <a:pt x="58" y="72"/>
                  </a:lnTo>
                  <a:lnTo>
                    <a:pt x="60" y="67"/>
                  </a:lnTo>
                  <a:lnTo>
                    <a:pt x="63" y="61"/>
                  </a:lnTo>
                  <a:lnTo>
                    <a:pt x="63" y="54"/>
                  </a:lnTo>
                  <a:lnTo>
                    <a:pt x="63" y="47"/>
                  </a:lnTo>
                  <a:lnTo>
                    <a:pt x="63" y="39"/>
                  </a:lnTo>
                  <a:lnTo>
                    <a:pt x="63" y="32"/>
                  </a:lnTo>
                  <a:lnTo>
                    <a:pt x="60" y="26"/>
                  </a:lnTo>
                  <a:lnTo>
                    <a:pt x="58" y="21"/>
                  </a:lnTo>
                  <a:lnTo>
                    <a:pt x="55" y="18"/>
                  </a:lnTo>
                  <a:lnTo>
                    <a:pt x="51" y="14"/>
                  </a:lnTo>
                  <a:lnTo>
                    <a:pt x="46" y="12"/>
                  </a:lnTo>
                  <a:lnTo>
                    <a:pt x="41" y="12"/>
                  </a:lnTo>
                  <a:close/>
                  <a:moveTo>
                    <a:pt x="41" y="0"/>
                  </a:moveTo>
                  <a:lnTo>
                    <a:pt x="49" y="0"/>
                  </a:lnTo>
                  <a:lnTo>
                    <a:pt x="56" y="4"/>
                  </a:lnTo>
                  <a:lnTo>
                    <a:pt x="63" y="7"/>
                  </a:lnTo>
                  <a:lnTo>
                    <a:pt x="69" y="12"/>
                  </a:lnTo>
                  <a:lnTo>
                    <a:pt x="74" y="19"/>
                  </a:lnTo>
                  <a:lnTo>
                    <a:pt x="76" y="28"/>
                  </a:lnTo>
                  <a:lnTo>
                    <a:pt x="77" y="37"/>
                  </a:lnTo>
                  <a:lnTo>
                    <a:pt x="79" y="47"/>
                  </a:lnTo>
                  <a:lnTo>
                    <a:pt x="77" y="56"/>
                  </a:lnTo>
                  <a:lnTo>
                    <a:pt x="76" y="65"/>
                  </a:lnTo>
                  <a:lnTo>
                    <a:pt x="74" y="73"/>
                  </a:lnTo>
                  <a:lnTo>
                    <a:pt x="69" y="80"/>
                  </a:lnTo>
                  <a:lnTo>
                    <a:pt x="63" y="86"/>
                  </a:lnTo>
                  <a:lnTo>
                    <a:pt x="56" y="89"/>
                  </a:lnTo>
                  <a:lnTo>
                    <a:pt x="49" y="93"/>
                  </a:lnTo>
                  <a:lnTo>
                    <a:pt x="41" y="93"/>
                  </a:lnTo>
                  <a:lnTo>
                    <a:pt x="30" y="93"/>
                  </a:lnTo>
                  <a:lnTo>
                    <a:pt x="23" y="89"/>
                  </a:lnTo>
                  <a:lnTo>
                    <a:pt x="16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4" y="65"/>
                  </a:lnTo>
                  <a:lnTo>
                    <a:pt x="2" y="56"/>
                  </a:lnTo>
                  <a:lnTo>
                    <a:pt x="0" y="47"/>
                  </a:lnTo>
                  <a:lnTo>
                    <a:pt x="2" y="37"/>
                  </a:lnTo>
                  <a:lnTo>
                    <a:pt x="4" y="28"/>
                  </a:lnTo>
                  <a:lnTo>
                    <a:pt x="6" y="19"/>
                  </a:lnTo>
                  <a:lnTo>
                    <a:pt x="11" y="12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3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719"/>
            <p:cNvSpPr>
              <a:spLocks/>
            </p:cNvSpPr>
            <p:nvPr/>
          </p:nvSpPr>
          <p:spPr bwMode="auto">
            <a:xfrm>
              <a:off x="436340" y="390507"/>
              <a:ext cx="29959" cy="41585"/>
            </a:xfrm>
            <a:custGeom>
              <a:avLst/>
              <a:gdLst>
                <a:gd name="T0" fmla="*/ 7 w 67"/>
                <a:gd name="T1" fmla="*/ 0 h 93"/>
                <a:gd name="T2" fmla="*/ 14 w 67"/>
                <a:gd name="T3" fmla="*/ 2 h 93"/>
                <a:gd name="T4" fmla="*/ 14 w 67"/>
                <a:gd name="T5" fmla="*/ 2 h 93"/>
                <a:gd name="T6" fmla="*/ 14 w 67"/>
                <a:gd name="T7" fmla="*/ 53 h 93"/>
                <a:gd name="T8" fmla="*/ 14 w 67"/>
                <a:gd name="T9" fmla="*/ 60 h 93"/>
                <a:gd name="T10" fmla="*/ 14 w 67"/>
                <a:gd name="T11" fmla="*/ 67 h 93"/>
                <a:gd name="T12" fmla="*/ 16 w 67"/>
                <a:gd name="T13" fmla="*/ 70 h 93"/>
                <a:gd name="T14" fmla="*/ 18 w 67"/>
                <a:gd name="T15" fmla="*/ 75 h 93"/>
                <a:gd name="T16" fmla="*/ 21 w 67"/>
                <a:gd name="T17" fmla="*/ 77 h 93"/>
                <a:gd name="T18" fmla="*/ 25 w 67"/>
                <a:gd name="T19" fmla="*/ 79 h 93"/>
                <a:gd name="T20" fmla="*/ 28 w 67"/>
                <a:gd name="T21" fmla="*/ 80 h 93"/>
                <a:gd name="T22" fmla="*/ 34 w 67"/>
                <a:gd name="T23" fmla="*/ 80 h 93"/>
                <a:gd name="T24" fmla="*/ 39 w 67"/>
                <a:gd name="T25" fmla="*/ 80 h 93"/>
                <a:gd name="T26" fmla="*/ 42 w 67"/>
                <a:gd name="T27" fmla="*/ 79 h 93"/>
                <a:gd name="T28" fmla="*/ 46 w 67"/>
                <a:gd name="T29" fmla="*/ 77 h 93"/>
                <a:gd name="T30" fmla="*/ 48 w 67"/>
                <a:gd name="T31" fmla="*/ 75 h 93"/>
                <a:gd name="T32" fmla="*/ 49 w 67"/>
                <a:gd name="T33" fmla="*/ 70 h 93"/>
                <a:gd name="T34" fmla="*/ 51 w 67"/>
                <a:gd name="T35" fmla="*/ 67 h 93"/>
                <a:gd name="T36" fmla="*/ 51 w 67"/>
                <a:gd name="T37" fmla="*/ 60 h 93"/>
                <a:gd name="T38" fmla="*/ 53 w 67"/>
                <a:gd name="T39" fmla="*/ 53 h 93"/>
                <a:gd name="T40" fmla="*/ 53 w 67"/>
                <a:gd name="T41" fmla="*/ 2 h 93"/>
                <a:gd name="T42" fmla="*/ 53 w 67"/>
                <a:gd name="T43" fmla="*/ 2 h 93"/>
                <a:gd name="T44" fmla="*/ 60 w 67"/>
                <a:gd name="T45" fmla="*/ 0 h 93"/>
                <a:gd name="T46" fmla="*/ 65 w 67"/>
                <a:gd name="T47" fmla="*/ 2 h 93"/>
                <a:gd name="T48" fmla="*/ 67 w 67"/>
                <a:gd name="T49" fmla="*/ 2 h 93"/>
                <a:gd name="T50" fmla="*/ 67 w 67"/>
                <a:gd name="T51" fmla="*/ 54 h 93"/>
                <a:gd name="T52" fmla="*/ 65 w 67"/>
                <a:gd name="T53" fmla="*/ 63 h 93"/>
                <a:gd name="T54" fmla="*/ 65 w 67"/>
                <a:gd name="T55" fmla="*/ 72 h 93"/>
                <a:gd name="T56" fmla="*/ 62 w 67"/>
                <a:gd name="T57" fmla="*/ 77 h 93"/>
                <a:gd name="T58" fmla="*/ 58 w 67"/>
                <a:gd name="T59" fmla="*/ 84 h 93"/>
                <a:gd name="T60" fmla="*/ 55 w 67"/>
                <a:gd name="T61" fmla="*/ 87 h 93"/>
                <a:gd name="T62" fmla="*/ 48 w 67"/>
                <a:gd name="T63" fmla="*/ 91 h 93"/>
                <a:gd name="T64" fmla="*/ 41 w 67"/>
                <a:gd name="T65" fmla="*/ 93 h 93"/>
                <a:gd name="T66" fmla="*/ 34 w 67"/>
                <a:gd name="T67" fmla="*/ 93 h 93"/>
                <a:gd name="T68" fmla="*/ 25 w 67"/>
                <a:gd name="T69" fmla="*/ 93 h 93"/>
                <a:gd name="T70" fmla="*/ 18 w 67"/>
                <a:gd name="T71" fmla="*/ 91 h 93"/>
                <a:gd name="T72" fmla="*/ 13 w 67"/>
                <a:gd name="T73" fmla="*/ 87 h 93"/>
                <a:gd name="T74" fmla="*/ 7 w 67"/>
                <a:gd name="T75" fmla="*/ 84 h 93"/>
                <a:gd name="T76" fmla="*/ 4 w 67"/>
                <a:gd name="T77" fmla="*/ 77 h 93"/>
                <a:gd name="T78" fmla="*/ 2 w 67"/>
                <a:gd name="T79" fmla="*/ 72 h 93"/>
                <a:gd name="T80" fmla="*/ 0 w 67"/>
                <a:gd name="T81" fmla="*/ 63 h 93"/>
                <a:gd name="T82" fmla="*/ 0 w 67"/>
                <a:gd name="T83" fmla="*/ 54 h 93"/>
                <a:gd name="T84" fmla="*/ 0 w 67"/>
                <a:gd name="T85" fmla="*/ 2 h 93"/>
                <a:gd name="T86" fmla="*/ 0 w 67"/>
                <a:gd name="T87" fmla="*/ 2 h 93"/>
                <a:gd name="T88" fmla="*/ 7 w 67"/>
                <a:gd name="T8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93">
                  <a:moveTo>
                    <a:pt x="7" y="0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4" y="53"/>
                  </a:lnTo>
                  <a:lnTo>
                    <a:pt x="14" y="60"/>
                  </a:lnTo>
                  <a:lnTo>
                    <a:pt x="14" y="67"/>
                  </a:lnTo>
                  <a:lnTo>
                    <a:pt x="16" y="70"/>
                  </a:lnTo>
                  <a:lnTo>
                    <a:pt x="18" y="75"/>
                  </a:lnTo>
                  <a:lnTo>
                    <a:pt x="21" y="77"/>
                  </a:lnTo>
                  <a:lnTo>
                    <a:pt x="25" y="79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9" y="80"/>
                  </a:lnTo>
                  <a:lnTo>
                    <a:pt x="42" y="79"/>
                  </a:lnTo>
                  <a:lnTo>
                    <a:pt x="46" y="77"/>
                  </a:lnTo>
                  <a:lnTo>
                    <a:pt x="48" y="75"/>
                  </a:lnTo>
                  <a:lnTo>
                    <a:pt x="49" y="70"/>
                  </a:lnTo>
                  <a:lnTo>
                    <a:pt x="51" y="67"/>
                  </a:lnTo>
                  <a:lnTo>
                    <a:pt x="51" y="60"/>
                  </a:lnTo>
                  <a:lnTo>
                    <a:pt x="53" y="53"/>
                  </a:lnTo>
                  <a:lnTo>
                    <a:pt x="53" y="2"/>
                  </a:lnTo>
                  <a:lnTo>
                    <a:pt x="53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7" y="54"/>
                  </a:lnTo>
                  <a:lnTo>
                    <a:pt x="65" y="63"/>
                  </a:lnTo>
                  <a:lnTo>
                    <a:pt x="65" y="72"/>
                  </a:lnTo>
                  <a:lnTo>
                    <a:pt x="62" y="77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48" y="91"/>
                  </a:lnTo>
                  <a:lnTo>
                    <a:pt x="41" y="93"/>
                  </a:lnTo>
                  <a:lnTo>
                    <a:pt x="34" y="93"/>
                  </a:lnTo>
                  <a:lnTo>
                    <a:pt x="25" y="93"/>
                  </a:lnTo>
                  <a:lnTo>
                    <a:pt x="18" y="91"/>
                  </a:lnTo>
                  <a:lnTo>
                    <a:pt x="13" y="87"/>
                  </a:lnTo>
                  <a:lnTo>
                    <a:pt x="7" y="84"/>
                  </a:lnTo>
                  <a:lnTo>
                    <a:pt x="4" y="77"/>
                  </a:lnTo>
                  <a:lnTo>
                    <a:pt x="2" y="72"/>
                  </a:lnTo>
                  <a:lnTo>
                    <a:pt x="0" y="63"/>
                  </a:lnTo>
                  <a:lnTo>
                    <a:pt x="0" y="54"/>
                  </a:lnTo>
                  <a:lnTo>
                    <a:pt x="0" y="2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720"/>
            <p:cNvSpPr>
              <a:spLocks/>
            </p:cNvSpPr>
            <p:nvPr/>
          </p:nvSpPr>
          <p:spPr bwMode="auto">
            <a:xfrm>
              <a:off x="475689" y="390507"/>
              <a:ext cx="21911" cy="41585"/>
            </a:xfrm>
            <a:custGeom>
              <a:avLst/>
              <a:gdLst>
                <a:gd name="T0" fmla="*/ 7 w 49"/>
                <a:gd name="T1" fmla="*/ 0 h 93"/>
                <a:gd name="T2" fmla="*/ 10 w 49"/>
                <a:gd name="T3" fmla="*/ 0 h 93"/>
                <a:gd name="T4" fmla="*/ 14 w 49"/>
                <a:gd name="T5" fmla="*/ 2 h 93"/>
                <a:gd name="T6" fmla="*/ 14 w 49"/>
                <a:gd name="T7" fmla="*/ 7 h 93"/>
                <a:gd name="T8" fmla="*/ 14 w 49"/>
                <a:gd name="T9" fmla="*/ 40 h 93"/>
                <a:gd name="T10" fmla="*/ 14 w 49"/>
                <a:gd name="T11" fmla="*/ 60 h 93"/>
                <a:gd name="T12" fmla="*/ 14 w 49"/>
                <a:gd name="T13" fmla="*/ 73 h 93"/>
                <a:gd name="T14" fmla="*/ 14 w 49"/>
                <a:gd name="T15" fmla="*/ 80 h 93"/>
                <a:gd name="T16" fmla="*/ 31 w 49"/>
                <a:gd name="T17" fmla="*/ 80 h 93"/>
                <a:gd name="T18" fmla="*/ 43 w 49"/>
                <a:gd name="T19" fmla="*/ 80 h 93"/>
                <a:gd name="T20" fmla="*/ 49 w 49"/>
                <a:gd name="T21" fmla="*/ 80 h 93"/>
                <a:gd name="T22" fmla="*/ 49 w 49"/>
                <a:gd name="T23" fmla="*/ 80 h 93"/>
                <a:gd name="T24" fmla="*/ 49 w 49"/>
                <a:gd name="T25" fmla="*/ 84 h 93"/>
                <a:gd name="T26" fmla="*/ 49 w 49"/>
                <a:gd name="T27" fmla="*/ 86 h 93"/>
                <a:gd name="T28" fmla="*/ 49 w 49"/>
                <a:gd name="T29" fmla="*/ 91 h 93"/>
                <a:gd name="T30" fmla="*/ 49 w 49"/>
                <a:gd name="T31" fmla="*/ 93 h 93"/>
                <a:gd name="T32" fmla="*/ 0 w 49"/>
                <a:gd name="T33" fmla="*/ 93 h 93"/>
                <a:gd name="T34" fmla="*/ 0 w 49"/>
                <a:gd name="T35" fmla="*/ 2 h 93"/>
                <a:gd name="T36" fmla="*/ 3 w 49"/>
                <a:gd name="T37" fmla="*/ 0 h 93"/>
                <a:gd name="T38" fmla="*/ 7 w 49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93">
                  <a:moveTo>
                    <a:pt x="7" y="0"/>
                  </a:moveTo>
                  <a:lnTo>
                    <a:pt x="10" y="0"/>
                  </a:lnTo>
                  <a:lnTo>
                    <a:pt x="14" y="2"/>
                  </a:lnTo>
                  <a:lnTo>
                    <a:pt x="14" y="7"/>
                  </a:lnTo>
                  <a:lnTo>
                    <a:pt x="14" y="40"/>
                  </a:lnTo>
                  <a:lnTo>
                    <a:pt x="14" y="60"/>
                  </a:lnTo>
                  <a:lnTo>
                    <a:pt x="14" y="73"/>
                  </a:lnTo>
                  <a:lnTo>
                    <a:pt x="14" y="80"/>
                  </a:lnTo>
                  <a:lnTo>
                    <a:pt x="31" y="80"/>
                  </a:lnTo>
                  <a:lnTo>
                    <a:pt x="43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9" y="91"/>
                  </a:lnTo>
                  <a:lnTo>
                    <a:pt x="49" y="93"/>
                  </a:lnTo>
                  <a:lnTo>
                    <a:pt x="0" y="93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721"/>
            <p:cNvSpPr>
              <a:spLocks/>
            </p:cNvSpPr>
            <p:nvPr/>
          </p:nvSpPr>
          <p:spPr bwMode="auto">
            <a:xfrm>
              <a:off x="502966" y="391401"/>
              <a:ext cx="28618" cy="40691"/>
            </a:xfrm>
            <a:custGeom>
              <a:avLst/>
              <a:gdLst>
                <a:gd name="T0" fmla="*/ 0 w 64"/>
                <a:gd name="T1" fmla="*/ 0 h 91"/>
                <a:gd name="T2" fmla="*/ 64 w 64"/>
                <a:gd name="T3" fmla="*/ 0 h 91"/>
                <a:gd name="T4" fmla="*/ 64 w 64"/>
                <a:gd name="T5" fmla="*/ 0 h 91"/>
                <a:gd name="T6" fmla="*/ 64 w 64"/>
                <a:gd name="T7" fmla="*/ 7 h 91"/>
                <a:gd name="T8" fmla="*/ 64 w 64"/>
                <a:gd name="T9" fmla="*/ 16 h 91"/>
                <a:gd name="T10" fmla="*/ 64 w 64"/>
                <a:gd name="T11" fmla="*/ 16 h 91"/>
                <a:gd name="T12" fmla="*/ 42 w 64"/>
                <a:gd name="T13" fmla="*/ 16 h 91"/>
                <a:gd name="T14" fmla="*/ 42 w 64"/>
                <a:gd name="T15" fmla="*/ 21 h 91"/>
                <a:gd name="T16" fmla="*/ 42 w 64"/>
                <a:gd name="T17" fmla="*/ 35 h 91"/>
                <a:gd name="T18" fmla="*/ 42 w 64"/>
                <a:gd name="T19" fmla="*/ 89 h 91"/>
                <a:gd name="T20" fmla="*/ 42 w 64"/>
                <a:gd name="T21" fmla="*/ 89 h 91"/>
                <a:gd name="T22" fmla="*/ 36 w 64"/>
                <a:gd name="T23" fmla="*/ 91 h 91"/>
                <a:gd name="T24" fmla="*/ 33 w 64"/>
                <a:gd name="T25" fmla="*/ 91 h 91"/>
                <a:gd name="T26" fmla="*/ 28 w 64"/>
                <a:gd name="T27" fmla="*/ 91 h 91"/>
                <a:gd name="T28" fmla="*/ 23 w 64"/>
                <a:gd name="T29" fmla="*/ 89 h 91"/>
                <a:gd name="T30" fmla="*/ 23 w 64"/>
                <a:gd name="T31" fmla="*/ 84 h 91"/>
                <a:gd name="T32" fmla="*/ 23 w 64"/>
                <a:gd name="T33" fmla="*/ 70 h 91"/>
                <a:gd name="T34" fmla="*/ 23 w 64"/>
                <a:gd name="T35" fmla="*/ 16 h 91"/>
                <a:gd name="T36" fmla="*/ 0 w 64"/>
                <a:gd name="T37" fmla="*/ 16 h 91"/>
                <a:gd name="T38" fmla="*/ 0 w 64"/>
                <a:gd name="T39" fmla="*/ 16 h 91"/>
                <a:gd name="T40" fmla="*/ 0 w 64"/>
                <a:gd name="T41" fmla="*/ 7 h 91"/>
                <a:gd name="T42" fmla="*/ 0 w 64"/>
                <a:gd name="T43" fmla="*/ 0 h 91"/>
                <a:gd name="T44" fmla="*/ 0 w 64"/>
                <a:gd name="T4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91">
                  <a:moveTo>
                    <a:pt x="0" y="0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64" y="7"/>
                  </a:lnTo>
                  <a:lnTo>
                    <a:pt x="64" y="16"/>
                  </a:lnTo>
                  <a:lnTo>
                    <a:pt x="64" y="16"/>
                  </a:lnTo>
                  <a:lnTo>
                    <a:pt x="42" y="16"/>
                  </a:lnTo>
                  <a:lnTo>
                    <a:pt x="42" y="21"/>
                  </a:lnTo>
                  <a:lnTo>
                    <a:pt x="42" y="35"/>
                  </a:lnTo>
                  <a:lnTo>
                    <a:pt x="42" y="89"/>
                  </a:lnTo>
                  <a:lnTo>
                    <a:pt x="42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8" y="91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70"/>
                  </a:lnTo>
                  <a:lnTo>
                    <a:pt x="23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722"/>
            <p:cNvSpPr>
              <a:spLocks/>
            </p:cNvSpPr>
            <p:nvPr/>
          </p:nvSpPr>
          <p:spPr bwMode="auto">
            <a:xfrm>
              <a:off x="539632" y="391401"/>
              <a:ext cx="23252" cy="39797"/>
            </a:xfrm>
            <a:custGeom>
              <a:avLst/>
              <a:gdLst>
                <a:gd name="T0" fmla="*/ 0 w 52"/>
                <a:gd name="T1" fmla="*/ 0 h 89"/>
                <a:gd name="T2" fmla="*/ 50 w 52"/>
                <a:gd name="T3" fmla="*/ 0 h 89"/>
                <a:gd name="T4" fmla="*/ 50 w 52"/>
                <a:gd name="T5" fmla="*/ 0 h 89"/>
                <a:gd name="T6" fmla="*/ 52 w 52"/>
                <a:gd name="T7" fmla="*/ 7 h 89"/>
                <a:gd name="T8" fmla="*/ 50 w 52"/>
                <a:gd name="T9" fmla="*/ 16 h 89"/>
                <a:gd name="T10" fmla="*/ 50 w 52"/>
                <a:gd name="T11" fmla="*/ 16 h 89"/>
                <a:gd name="T12" fmla="*/ 35 w 52"/>
                <a:gd name="T13" fmla="*/ 16 h 89"/>
                <a:gd name="T14" fmla="*/ 23 w 52"/>
                <a:gd name="T15" fmla="*/ 16 h 89"/>
                <a:gd name="T16" fmla="*/ 17 w 52"/>
                <a:gd name="T17" fmla="*/ 16 h 89"/>
                <a:gd name="T18" fmla="*/ 17 w 52"/>
                <a:gd name="T19" fmla="*/ 35 h 89"/>
                <a:gd name="T20" fmla="*/ 19 w 52"/>
                <a:gd name="T21" fmla="*/ 35 h 89"/>
                <a:gd name="T22" fmla="*/ 23 w 52"/>
                <a:gd name="T23" fmla="*/ 35 h 89"/>
                <a:gd name="T24" fmla="*/ 28 w 52"/>
                <a:gd name="T25" fmla="*/ 35 h 89"/>
                <a:gd name="T26" fmla="*/ 35 w 52"/>
                <a:gd name="T27" fmla="*/ 35 h 89"/>
                <a:gd name="T28" fmla="*/ 38 w 52"/>
                <a:gd name="T29" fmla="*/ 35 h 89"/>
                <a:gd name="T30" fmla="*/ 43 w 52"/>
                <a:gd name="T31" fmla="*/ 35 h 89"/>
                <a:gd name="T32" fmla="*/ 43 w 52"/>
                <a:gd name="T33" fmla="*/ 35 h 89"/>
                <a:gd name="T34" fmla="*/ 43 w 52"/>
                <a:gd name="T35" fmla="*/ 35 h 89"/>
                <a:gd name="T36" fmla="*/ 45 w 52"/>
                <a:gd name="T37" fmla="*/ 42 h 89"/>
                <a:gd name="T38" fmla="*/ 43 w 52"/>
                <a:gd name="T39" fmla="*/ 51 h 89"/>
                <a:gd name="T40" fmla="*/ 43 w 52"/>
                <a:gd name="T41" fmla="*/ 51 h 89"/>
                <a:gd name="T42" fmla="*/ 23 w 52"/>
                <a:gd name="T43" fmla="*/ 51 h 89"/>
                <a:gd name="T44" fmla="*/ 19 w 52"/>
                <a:gd name="T45" fmla="*/ 51 h 89"/>
                <a:gd name="T46" fmla="*/ 17 w 52"/>
                <a:gd name="T47" fmla="*/ 51 h 89"/>
                <a:gd name="T48" fmla="*/ 17 w 52"/>
                <a:gd name="T49" fmla="*/ 73 h 89"/>
                <a:gd name="T50" fmla="*/ 52 w 52"/>
                <a:gd name="T51" fmla="*/ 73 h 89"/>
                <a:gd name="T52" fmla="*/ 52 w 52"/>
                <a:gd name="T53" fmla="*/ 73 h 89"/>
                <a:gd name="T54" fmla="*/ 52 w 52"/>
                <a:gd name="T55" fmla="*/ 82 h 89"/>
                <a:gd name="T56" fmla="*/ 52 w 52"/>
                <a:gd name="T57" fmla="*/ 89 h 89"/>
                <a:gd name="T58" fmla="*/ 52 w 52"/>
                <a:gd name="T59" fmla="*/ 89 h 89"/>
                <a:gd name="T60" fmla="*/ 0 w 52"/>
                <a:gd name="T61" fmla="*/ 89 h 89"/>
                <a:gd name="T62" fmla="*/ 0 w 52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89">
                  <a:moveTo>
                    <a:pt x="0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52" y="7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35" y="16"/>
                  </a:lnTo>
                  <a:lnTo>
                    <a:pt x="23" y="16"/>
                  </a:lnTo>
                  <a:lnTo>
                    <a:pt x="17" y="16"/>
                  </a:lnTo>
                  <a:lnTo>
                    <a:pt x="17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8" y="35"/>
                  </a:lnTo>
                  <a:lnTo>
                    <a:pt x="35" y="35"/>
                  </a:lnTo>
                  <a:lnTo>
                    <a:pt x="38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42"/>
                  </a:lnTo>
                  <a:lnTo>
                    <a:pt x="43" y="51"/>
                  </a:lnTo>
                  <a:lnTo>
                    <a:pt x="43" y="51"/>
                  </a:lnTo>
                  <a:lnTo>
                    <a:pt x="23" y="51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7" y="73"/>
                  </a:lnTo>
                  <a:lnTo>
                    <a:pt x="52" y="73"/>
                  </a:lnTo>
                  <a:lnTo>
                    <a:pt x="52" y="73"/>
                  </a:lnTo>
                  <a:lnTo>
                    <a:pt x="52" y="82"/>
                  </a:lnTo>
                  <a:lnTo>
                    <a:pt x="52" y="89"/>
                  </a:lnTo>
                  <a:lnTo>
                    <a:pt x="52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723"/>
            <p:cNvSpPr>
              <a:spLocks/>
            </p:cNvSpPr>
            <p:nvPr/>
          </p:nvSpPr>
          <p:spPr bwMode="auto">
            <a:xfrm>
              <a:off x="568250" y="390507"/>
              <a:ext cx="29959" cy="41585"/>
            </a:xfrm>
            <a:custGeom>
              <a:avLst/>
              <a:gdLst>
                <a:gd name="T0" fmla="*/ 44 w 67"/>
                <a:gd name="T1" fmla="*/ 0 h 93"/>
                <a:gd name="T2" fmla="*/ 49 w 67"/>
                <a:gd name="T3" fmla="*/ 0 h 93"/>
                <a:gd name="T4" fmla="*/ 55 w 67"/>
                <a:gd name="T5" fmla="*/ 0 h 93"/>
                <a:gd name="T6" fmla="*/ 60 w 67"/>
                <a:gd name="T7" fmla="*/ 2 h 93"/>
                <a:gd name="T8" fmla="*/ 65 w 67"/>
                <a:gd name="T9" fmla="*/ 4 h 93"/>
                <a:gd name="T10" fmla="*/ 67 w 67"/>
                <a:gd name="T11" fmla="*/ 4 h 93"/>
                <a:gd name="T12" fmla="*/ 67 w 67"/>
                <a:gd name="T13" fmla="*/ 4 h 93"/>
                <a:gd name="T14" fmla="*/ 65 w 67"/>
                <a:gd name="T15" fmla="*/ 11 h 93"/>
                <a:gd name="T16" fmla="*/ 62 w 67"/>
                <a:gd name="T17" fmla="*/ 19 h 93"/>
                <a:gd name="T18" fmla="*/ 62 w 67"/>
                <a:gd name="T19" fmla="*/ 19 h 93"/>
                <a:gd name="T20" fmla="*/ 56 w 67"/>
                <a:gd name="T21" fmla="*/ 18 h 93"/>
                <a:gd name="T22" fmla="*/ 53 w 67"/>
                <a:gd name="T23" fmla="*/ 16 h 93"/>
                <a:gd name="T24" fmla="*/ 49 w 67"/>
                <a:gd name="T25" fmla="*/ 16 h 93"/>
                <a:gd name="T26" fmla="*/ 46 w 67"/>
                <a:gd name="T27" fmla="*/ 16 h 93"/>
                <a:gd name="T28" fmla="*/ 39 w 67"/>
                <a:gd name="T29" fmla="*/ 18 h 93"/>
                <a:gd name="T30" fmla="*/ 32 w 67"/>
                <a:gd name="T31" fmla="*/ 19 h 93"/>
                <a:gd name="T32" fmla="*/ 27 w 67"/>
                <a:gd name="T33" fmla="*/ 25 h 93"/>
                <a:gd name="T34" fmla="*/ 23 w 67"/>
                <a:gd name="T35" fmla="*/ 30 h 93"/>
                <a:gd name="T36" fmla="*/ 21 w 67"/>
                <a:gd name="T37" fmla="*/ 37 h 93"/>
                <a:gd name="T38" fmla="*/ 21 w 67"/>
                <a:gd name="T39" fmla="*/ 47 h 93"/>
                <a:gd name="T40" fmla="*/ 23 w 67"/>
                <a:gd name="T41" fmla="*/ 63 h 93"/>
                <a:gd name="T42" fmla="*/ 32 w 67"/>
                <a:gd name="T43" fmla="*/ 73 h 93"/>
                <a:gd name="T44" fmla="*/ 46 w 67"/>
                <a:gd name="T45" fmla="*/ 77 h 93"/>
                <a:gd name="T46" fmla="*/ 51 w 67"/>
                <a:gd name="T47" fmla="*/ 77 h 93"/>
                <a:gd name="T48" fmla="*/ 55 w 67"/>
                <a:gd name="T49" fmla="*/ 77 h 93"/>
                <a:gd name="T50" fmla="*/ 58 w 67"/>
                <a:gd name="T51" fmla="*/ 75 h 93"/>
                <a:gd name="T52" fmla="*/ 63 w 67"/>
                <a:gd name="T53" fmla="*/ 73 h 93"/>
                <a:gd name="T54" fmla="*/ 63 w 67"/>
                <a:gd name="T55" fmla="*/ 73 h 93"/>
                <a:gd name="T56" fmla="*/ 63 w 67"/>
                <a:gd name="T57" fmla="*/ 75 h 93"/>
                <a:gd name="T58" fmla="*/ 65 w 67"/>
                <a:gd name="T59" fmla="*/ 82 h 93"/>
                <a:gd name="T60" fmla="*/ 67 w 67"/>
                <a:gd name="T61" fmla="*/ 89 h 93"/>
                <a:gd name="T62" fmla="*/ 67 w 67"/>
                <a:gd name="T63" fmla="*/ 89 h 93"/>
                <a:gd name="T64" fmla="*/ 67 w 67"/>
                <a:gd name="T65" fmla="*/ 89 h 93"/>
                <a:gd name="T66" fmla="*/ 62 w 67"/>
                <a:gd name="T67" fmla="*/ 91 h 93"/>
                <a:gd name="T68" fmla="*/ 55 w 67"/>
                <a:gd name="T69" fmla="*/ 93 h 93"/>
                <a:gd name="T70" fmla="*/ 44 w 67"/>
                <a:gd name="T71" fmla="*/ 93 h 93"/>
                <a:gd name="T72" fmla="*/ 34 w 67"/>
                <a:gd name="T73" fmla="*/ 93 h 93"/>
                <a:gd name="T74" fmla="*/ 25 w 67"/>
                <a:gd name="T75" fmla="*/ 89 h 93"/>
                <a:gd name="T76" fmla="*/ 18 w 67"/>
                <a:gd name="T77" fmla="*/ 86 h 93"/>
                <a:gd name="T78" fmla="*/ 11 w 67"/>
                <a:gd name="T79" fmla="*/ 80 h 93"/>
                <a:gd name="T80" fmla="*/ 6 w 67"/>
                <a:gd name="T81" fmla="*/ 73 h 93"/>
                <a:gd name="T82" fmla="*/ 2 w 67"/>
                <a:gd name="T83" fmla="*/ 65 h 93"/>
                <a:gd name="T84" fmla="*/ 0 w 67"/>
                <a:gd name="T85" fmla="*/ 56 h 93"/>
                <a:gd name="T86" fmla="*/ 0 w 67"/>
                <a:gd name="T87" fmla="*/ 47 h 93"/>
                <a:gd name="T88" fmla="*/ 0 w 67"/>
                <a:gd name="T89" fmla="*/ 37 h 93"/>
                <a:gd name="T90" fmla="*/ 4 w 67"/>
                <a:gd name="T91" fmla="*/ 28 h 93"/>
                <a:gd name="T92" fmla="*/ 7 w 67"/>
                <a:gd name="T93" fmla="*/ 19 h 93"/>
                <a:gd name="T94" fmla="*/ 11 w 67"/>
                <a:gd name="T95" fmla="*/ 12 h 93"/>
                <a:gd name="T96" fmla="*/ 18 w 67"/>
                <a:gd name="T97" fmla="*/ 7 h 93"/>
                <a:gd name="T98" fmla="*/ 25 w 67"/>
                <a:gd name="T99" fmla="*/ 4 h 93"/>
                <a:gd name="T100" fmla="*/ 34 w 67"/>
                <a:gd name="T101" fmla="*/ 0 h 93"/>
                <a:gd name="T102" fmla="*/ 44 w 67"/>
                <a:gd name="T10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93">
                  <a:moveTo>
                    <a:pt x="44" y="0"/>
                  </a:moveTo>
                  <a:lnTo>
                    <a:pt x="49" y="0"/>
                  </a:lnTo>
                  <a:lnTo>
                    <a:pt x="55" y="0"/>
                  </a:lnTo>
                  <a:lnTo>
                    <a:pt x="60" y="2"/>
                  </a:lnTo>
                  <a:lnTo>
                    <a:pt x="65" y="4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5" y="11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53" y="16"/>
                  </a:lnTo>
                  <a:lnTo>
                    <a:pt x="49" y="16"/>
                  </a:lnTo>
                  <a:lnTo>
                    <a:pt x="46" y="16"/>
                  </a:lnTo>
                  <a:lnTo>
                    <a:pt x="39" y="18"/>
                  </a:lnTo>
                  <a:lnTo>
                    <a:pt x="32" y="19"/>
                  </a:lnTo>
                  <a:lnTo>
                    <a:pt x="27" y="25"/>
                  </a:lnTo>
                  <a:lnTo>
                    <a:pt x="23" y="30"/>
                  </a:lnTo>
                  <a:lnTo>
                    <a:pt x="21" y="37"/>
                  </a:lnTo>
                  <a:lnTo>
                    <a:pt x="21" y="47"/>
                  </a:lnTo>
                  <a:lnTo>
                    <a:pt x="23" y="63"/>
                  </a:lnTo>
                  <a:lnTo>
                    <a:pt x="32" y="73"/>
                  </a:lnTo>
                  <a:lnTo>
                    <a:pt x="46" y="77"/>
                  </a:lnTo>
                  <a:lnTo>
                    <a:pt x="51" y="77"/>
                  </a:lnTo>
                  <a:lnTo>
                    <a:pt x="55" y="77"/>
                  </a:lnTo>
                  <a:lnTo>
                    <a:pt x="58" y="75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3" y="75"/>
                  </a:lnTo>
                  <a:lnTo>
                    <a:pt x="65" y="82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2" y="91"/>
                  </a:lnTo>
                  <a:lnTo>
                    <a:pt x="55" y="93"/>
                  </a:lnTo>
                  <a:lnTo>
                    <a:pt x="44" y="93"/>
                  </a:lnTo>
                  <a:lnTo>
                    <a:pt x="34" y="93"/>
                  </a:lnTo>
                  <a:lnTo>
                    <a:pt x="25" y="89"/>
                  </a:lnTo>
                  <a:lnTo>
                    <a:pt x="18" y="86"/>
                  </a:lnTo>
                  <a:lnTo>
                    <a:pt x="11" y="80"/>
                  </a:lnTo>
                  <a:lnTo>
                    <a:pt x="6" y="73"/>
                  </a:lnTo>
                  <a:lnTo>
                    <a:pt x="2" y="65"/>
                  </a:lnTo>
                  <a:lnTo>
                    <a:pt x="0" y="56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7" y="19"/>
                  </a:lnTo>
                  <a:lnTo>
                    <a:pt x="11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724"/>
            <p:cNvSpPr>
              <a:spLocks/>
            </p:cNvSpPr>
            <p:nvPr/>
          </p:nvSpPr>
          <p:spPr bwMode="auto">
            <a:xfrm>
              <a:off x="604916" y="390507"/>
              <a:ext cx="30854" cy="41585"/>
            </a:xfrm>
            <a:custGeom>
              <a:avLst/>
              <a:gdLst>
                <a:gd name="T0" fmla="*/ 11 w 69"/>
                <a:gd name="T1" fmla="*/ 0 h 93"/>
                <a:gd name="T2" fmla="*/ 20 w 69"/>
                <a:gd name="T3" fmla="*/ 2 h 93"/>
                <a:gd name="T4" fmla="*/ 20 w 69"/>
                <a:gd name="T5" fmla="*/ 2 h 93"/>
                <a:gd name="T6" fmla="*/ 20 w 69"/>
                <a:gd name="T7" fmla="*/ 19 h 93"/>
                <a:gd name="T8" fmla="*/ 20 w 69"/>
                <a:gd name="T9" fmla="*/ 32 h 93"/>
                <a:gd name="T10" fmla="*/ 20 w 69"/>
                <a:gd name="T11" fmla="*/ 37 h 93"/>
                <a:gd name="T12" fmla="*/ 49 w 69"/>
                <a:gd name="T13" fmla="*/ 37 h 93"/>
                <a:gd name="T14" fmla="*/ 49 w 69"/>
                <a:gd name="T15" fmla="*/ 2 h 93"/>
                <a:gd name="T16" fmla="*/ 49 w 69"/>
                <a:gd name="T17" fmla="*/ 2 h 93"/>
                <a:gd name="T18" fmla="*/ 60 w 69"/>
                <a:gd name="T19" fmla="*/ 0 h 93"/>
                <a:gd name="T20" fmla="*/ 69 w 69"/>
                <a:gd name="T21" fmla="*/ 2 h 93"/>
                <a:gd name="T22" fmla="*/ 69 w 69"/>
                <a:gd name="T23" fmla="*/ 2 h 93"/>
                <a:gd name="T24" fmla="*/ 69 w 69"/>
                <a:gd name="T25" fmla="*/ 91 h 93"/>
                <a:gd name="T26" fmla="*/ 69 w 69"/>
                <a:gd name="T27" fmla="*/ 91 h 93"/>
                <a:gd name="T28" fmla="*/ 60 w 69"/>
                <a:gd name="T29" fmla="*/ 93 h 93"/>
                <a:gd name="T30" fmla="*/ 49 w 69"/>
                <a:gd name="T31" fmla="*/ 91 h 93"/>
                <a:gd name="T32" fmla="*/ 49 w 69"/>
                <a:gd name="T33" fmla="*/ 91 h 93"/>
                <a:gd name="T34" fmla="*/ 49 w 69"/>
                <a:gd name="T35" fmla="*/ 87 h 93"/>
                <a:gd name="T36" fmla="*/ 49 w 69"/>
                <a:gd name="T37" fmla="*/ 79 h 93"/>
                <a:gd name="T38" fmla="*/ 49 w 69"/>
                <a:gd name="T39" fmla="*/ 67 h 93"/>
                <a:gd name="T40" fmla="*/ 49 w 69"/>
                <a:gd name="T41" fmla="*/ 58 h 93"/>
                <a:gd name="T42" fmla="*/ 49 w 69"/>
                <a:gd name="T43" fmla="*/ 53 h 93"/>
                <a:gd name="T44" fmla="*/ 20 w 69"/>
                <a:gd name="T45" fmla="*/ 53 h 93"/>
                <a:gd name="T46" fmla="*/ 20 w 69"/>
                <a:gd name="T47" fmla="*/ 58 h 93"/>
                <a:gd name="T48" fmla="*/ 20 w 69"/>
                <a:gd name="T49" fmla="*/ 67 h 93"/>
                <a:gd name="T50" fmla="*/ 20 w 69"/>
                <a:gd name="T51" fmla="*/ 79 h 93"/>
                <a:gd name="T52" fmla="*/ 20 w 69"/>
                <a:gd name="T53" fmla="*/ 87 h 93"/>
                <a:gd name="T54" fmla="*/ 20 w 69"/>
                <a:gd name="T55" fmla="*/ 91 h 93"/>
                <a:gd name="T56" fmla="*/ 20 w 69"/>
                <a:gd name="T57" fmla="*/ 91 h 93"/>
                <a:gd name="T58" fmla="*/ 11 w 69"/>
                <a:gd name="T59" fmla="*/ 93 h 93"/>
                <a:gd name="T60" fmla="*/ 0 w 69"/>
                <a:gd name="T61" fmla="*/ 91 h 93"/>
                <a:gd name="T62" fmla="*/ 0 w 69"/>
                <a:gd name="T63" fmla="*/ 91 h 93"/>
                <a:gd name="T64" fmla="*/ 0 w 69"/>
                <a:gd name="T65" fmla="*/ 2 h 93"/>
                <a:gd name="T66" fmla="*/ 0 w 69"/>
                <a:gd name="T67" fmla="*/ 2 h 93"/>
                <a:gd name="T68" fmla="*/ 11 w 69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93">
                  <a:moveTo>
                    <a:pt x="11" y="0"/>
                  </a:moveTo>
                  <a:lnTo>
                    <a:pt x="20" y="2"/>
                  </a:lnTo>
                  <a:lnTo>
                    <a:pt x="20" y="2"/>
                  </a:lnTo>
                  <a:lnTo>
                    <a:pt x="20" y="19"/>
                  </a:lnTo>
                  <a:lnTo>
                    <a:pt x="20" y="32"/>
                  </a:lnTo>
                  <a:lnTo>
                    <a:pt x="20" y="37"/>
                  </a:lnTo>
                  <a:lnTo>
                    <a:pt x="49" y="37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91"/>
                  </a:lnTo>
                  <a:lnTo>
                    <a:pt x="69" y="91"/>
                  </a:lnTo>
                  <a:lnTo>
                    <a:pt x="60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7"/>
                  </a:lnTo>
                  <a:lnTo>
                    <a:pt x="49" y="79"/>
                  </a:lnTo>
                  <a:lnTo>
                    <a:pt x="49" y="67"/>
                  </a:lnTo>
                  <a:lnTo>
                    <a:pt x="49" y="58"/>
                  </a:lnTo>
                  <a:lnTo>
                    <a:pt x="49" y="53"/>
                  </a:lnTo>
                  <a:lnTo>
                    <a:pt x="20" y="53"/>
                  </a:lnTo>
                  <a:lnTo>
                    <a:pt x="20" y="58"/>
                  </a:lnTo>
                  <a:lnTo>
                    <a:pt x="20" y="67"/>
                  </a:lnTo>
                  <a:lnTo>
                    <a:pt x="20" y="79"/>
                  </a:lnTo>
                  <a:lnTo>
                    <a:pt x="20" y="87"/>
                  </a:lnTo>
                  <a:lnTo>
                    <a:pt x="20" y="91"/>
                  </a:lnTo>
                  <a:lnTo>
                    <a:pt x="20" y="91"/>
                  </a:lnTo>
                  <a:lnTo>
                    <a:pt x="11" y="93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725"/>
            <p:cNvSpPr>
              <a:spLocks/>
            </p:cNvSpPr>
            <p:nvPr/>
          </p:nvSpPr>
          <p:spPr bwMode="auto">
            <a:xfrm>
              <a:off x="433210" y="162459"/>
              <a:ext cx="101504" cy="100609"/>
            </a:xfrm>
            <a:custGeom>
              <a:avLst/>
              <a:gdLst>
                <a:gd name="T0" fmla="*/ 2 w 227"/>
                <a:gd name="T1" fmla="*/ 0 h 225"/>
                <a:gd name="T2" fmla="*/ 226 w 227"/>
                <a:gd name="T3" fmla="*/ 0 h 225"/>
                <a:gd name="T4" fmla="*/ 226 w 227"/>
                <a:gd name="T5" fmla="*/ 0 h 225"/>
                <a:gd name="T6" fmla="*/ 227 w 227"/>
                <a:gd name="T7" fmla="*/ 0 h 225"/>
                <a:gd name="T8" fmla="*/ 227 w 227"/>
                <a:gd name="T9" fmla="*/ 225 h 225"/>
                <a:gd name="T10" fmla="*/ 168 w 227"/>
                <a:gd name="T11" fmla="*/ 225 h 225"/>
                <a:gd name="T12" fmla="*/ 114 w 227"/>
                <a:gd name="T13" fmla="*/ 150 h 225"/>
                <a:gd name="T14" fmla="*/ 60 w 227"/>
                <a:gd name="T15" fmla="*/ 225 h 225"/>
                <a:gd name="T16" fmla="*/ 0 w 227"/>
                <a:gd name="T17" fmla="*/ 225 h 225"/>
                <a:gd name="T18" fmla="*/ 0 w 227"/>
                <a:gd name="T19" fmla="*/ 0 h 225"/>
                <a:gd name="T20" fmla="*/ 0 w 227"/>
                <a:gd name="T21" fmla="*/ 0 h 225"/>
                <a:gd name="T22" fmla="*/ 2 w 227"/>
                <a:gd name="T2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225">
                  <a:moveTo>
                    <a:pt x="2" y="0"/>
                  </a:moveTo>
                  <a:lnTo>
                    <a:pt x="226" y="0"/>
                  </a:lnTo>
                  <a:lnTo>
                    <a:pt x="226" y="0"/>
                  </a:lnTo>
                  <a:lnTo>
                    <a:pt x="227" y="0"/>
                  </a:lnTo>
                  <a:lnTo>
                    <a:pt x="227" y="225"/>
                  </a:lnTo>
                  <a:lnTo>
                    <a:pt x="168" y="225"/>
                  </a:lnTo>
                  <a:lnTo>
                    <a:pt x="114" y="150"/>
                  </a:lnTo>
                  <a:lnTo>
                    <a:pt x="60" y="225"/>
                  </a:lnTo>
                  <a:lnTo>
                    <a:pt x="0" y="2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8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726"/>
            <p:cNvSpPr>
              <a:spLocks/>
            </p:cNvSpPr>
            <p:nvPr/>
          </p:nvSpPr>
          <p:spPr bwMode="auto">
            <a:xfrm>
              <a:off x="332153" y="263068"/>
              <a:ext cx="101056" cy="101951"/>
            </a:xfrm>
            <a:custGeom>
              <a:avLst/>
              <a:gdLst>
                <a:gd name="T0" fmla="*/ 1 w 226"/>
                <a:gd name="T1" fmla="*/ 0 h 228"/>
                <a:gd name="T2" fmla="*/ 226 w 226"/>
                <a:gd name="T3" fmla="*/ 0 h 228"/>
                <a:gd name="T4" fmla="*/ 226 w 226"/>
                <a:gd name="T5" fmla="*/ 226 h 228"/>
                <a:gd name="T6" fmla="*/ 225 w 226"/>
                <a:gd name="T7" fmla="*/ 228 h 228"/>
                <a:gd name="T8" fmla="*/ 75 w 226"/>
                <a:gd name="T9" fmla="*/ 228 h 228"/>
                <a:gd name="T10" fmla="*/ 75 w 226"/>
                <a:gd name="T11" fmla="*/ 152 h 228"/>
                <a:gd name="T12" fmla="*/ 0 w 226"/>
                <a:gd name="T13" fmla="*/ 152 h 228"/>
                <a:gd name="T14" fmla="*/ 0 w 226"/>
                <a:gd name="T15" fmla="*/ 2 h 228"/>
                <a:gd name="T16" fmla="*/ 1 w 226"/>
                <a:gd name="T17" fmla="*/ 2 h 228"/>
                <a:gd name="T18" fmla="*/ 1 w 226"/>
                <a:gd name="T1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228">
                  <a:moveTo>
                    <a:pt x="1" y="0"/>
                  </a:moveTo>
                  <a:lnTo>
                    <a:pt x="226" y="0"/>
                  </a:lnTo>
                  <a:lnTo>
                    <a:pt x="226" y="226"/>
                  </a:lnTo>
                  <a:lnTo>
                    <a:pt x="225" y="228"/>
                  </a:lnTo>
                  <a:lnTo>
                    <a:pt x="75" y="228"/>
                  </a:lnTo>
                  <a:lnTo>
                    <a:pt x="75" y="152"/>
                  </a:lnTo>
                  <a:lnTo>
                    <a:pt x="0" y="15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1F6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727"/>
            <p:cNvSpPr>
              <a:spLocks/>
            </p:cNvSpPr>
            <p:nvPr/>
          </p:nvSpPr>
          <p:spPr bwMode="auto">
            <a:xfrm>
              <a:off x="534713" y="263068"/>
              <a:ext cx="101056" cy="101951"/>
            </a:xfrm>
            <a:custGeom>
              <a:avLst/>
              <a:gdLst>
                <a:gd name="T0" fmla="*/ 0 w 226"/>
                <a:gd name="T1" fmla="*/ 0 h 228"/>
                <a:gd name="T2" fmla="*/ 226 w 226"/>
                <a:gd name="T3" fmla="*/ 0 h 228"/>
                <a:gd name="T4" fmla="*/ 226 w 226"/>
                <a:gd name="T5" fmla="*/ 2 h 228"/>
                <a:gd name="T6" fmla="*/ 226 w 226"/>
                <a:gd name="T7" fmla="*/ 77 h 228"/>
                <a:gd name="T8" fmla="*/ 150 w 226"/>
                <a:gd name="T9" fmla="*/ 77 h 228"/>
                <a:gd name="T10" fmla="*/ 150 w 226"/>
                <a:gd name="T11" fmla="*/ 152 h 228"/>
                <a:gd name="T12" fmla="*/ 226 w 226"/>
                <a:gd name="T13" fmla="*/ 152 h 228"/>
                <a:gd name="T14" fmla="*/ 226 w 226"/>
                <a:gd name="T15" fmla="*/ 226 h 228"/>
                <a:gd name="T16" fmla="*/ 226 w 226"/>
                <a:gd name="T17" fmla="*/ 228 h 228"/>
                <a:gd name="T18" fmla="*/ 226 w 226"/>
                <a:gd name="T19" fmla="*/ 228 h 228"/>
                <a:gd name="T20" fmla="*/ 0 w 226"/>
                <a:gd name="T21" fmla="*/ 228 h 228"/>
                <a:gd name="T22" fmla="*/ 0 w 226"/>
                <a:gd name="T23" fmla="*/ 228 h 228"/>
                <a:gd name="T24" fmla="*/ 0 w 226"/>
                <a:gd name="T25" fmla="*/ 226 h 228"/>
                <a:gd name="T26" fmla="*/ 0 w 226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228">
                  <a:moveTo>
                    <a:pt x="0" y="0"/>
                  </a:moveTo>
                  <a:lnTo>
                    <a:pt x="226" y="0"/>
                  </a:lnTo>
                  <a:lnTo>
                    <a:pt x="226" y="2"/>
                  </a:lnTo>
                  <a:lnTo>
                    <a:pt x="226" y="77"/>
                  </a:lnTo>
                  <a:lnTo>
                    <a:pt x="150" y="77"/>
                  </a:lnTo>
                  <a:lnTo>
                    <a:pt x="150" y="152"/>
                  </a:lnTo>
                  <a:lnTo>
                    <a:pt x="226" y="152"/>
                  </a:lnTo>
                  <a:lnTo>
                    <a:pt x="226" y="226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8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7" name="직선 연결선 86"/>
          <p:cNvCxnSpPr/>
          <p:nvPr/>
        </p:nvCxnSpPr>
        <p:spPr>
          <a:xfrm>
            <a:off x="316194" y="6578600"/>
            <a:ext cx="8511612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CCFFF9F-71F0-4E7D-83D4-8876D183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09" y="1327373"/>
            <a:ext cx="2062298" cy="3472416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03F381CC-0EBB-4BE2-AF4B-6893C6D1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11" y="1212427"/>
            <a:ext cx="4484612" cy="370230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DF01ED1-D51F-4A4E-8E75-945BD6A9764C}"/>
              </a:ext>
            </a:extLst>
          </p:cNvPr>
          <p:cNvSpPr txBox="1"/>
          <p:nvPr/>
        </p:nvSpPr>
        <p:spPr>
          <a:xfrm>
            <a:off x="787977" y="4914734"/>
            <a:ext cx="767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 captioning                                               Video captioning</a:t>
            </a:r>
          </a:p>
          <a:p>
            <a:r>
              <a:rPr lang="en-US" altLang="ko-KR" dirty="0"/>
              <a:t>(Image </a:t>
            </a:r>
            <a:r>
              <a:rPr lang="ko-KR" altLang="en-US" dirty="0"/>
              <a:t>→ </a:t>
            </a:r>
            <a:r>
              <a:rPr lang="en-US" altLang="ko-KR" dirty="0"/>
              <a:t>words)                                               (Video </a:t>
            </a:r>
            <a:r>
              <a:rPr lang="ko-KR" altLang="en-US" dirty="0"/>
              <a:t>→ </a:t>
            </a:r>
            <a:r>
              <a:rPr lang="en-US" altLang="ko-KR" dirty="0"/>
              <a:t>words)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33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0" r="6267"/>
          <a:stretch>
            <a:fillRect/>
          </a:stretch>
        </p:blipFill>
        <p:spPr>
          <a:xfrm>
            <a:off x="0" y="0"/>
            <a:ext cx="9144000" cy="3829050"/>
          </a:xfrm>
          <a:custGeom>
            <a:avLst/>
            <a:gdLst>
              <a:gd name="connsiteX0" fmla="*/ 0 w 9144000"/>
              <a:gd name="connsiteY0" fmla="*/ 0 h 3829050"/>
              <a:gd name="connsiteX1" fmla="*/ 9144000 w 9144000"/>
              <a:gd name="connsiteY1" fmla="*/ 0 h 3829050"/>
              <a:gd name="connsiteX2" fmla="*/ 9144000 w 9144000"/>
              <a:gd name="connsiteY2" fmla="*/ 3829050 h 3829050"/>
              <a:gd name="connsiteX3" fmla="*/ 0 w 9144000"/>
              <a:gd name="connsiteY3" fmla="*/ 382905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3829050">
                <a:moveTo>
                  <a:pt x="0" y="0"/>
                </a:moveTo>
                <a:lnTo>
                  <a:pt x="9144000" y="0"/>
                </a:lnTo>
                <a:lnTo>
                  <a:pt x="9144000" y="3829050"/>
                </a:lnTo>
                <a:lnTo>
                  <a:pt x="0" y="3829050"/>
                </a:lnTo>
                <a:close/>
              </a:path>
            </a:pathLst>
          </a:custGeo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624901" y="1794704"/>
            <a:ext cx="279094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166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7580" y="3999913"/>
            <a:ext cx="52488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/>
              <a:t>RNN</a:t>
            </a:r>
            <a:endParaRPr lang="ko-KR" altLang="en-US" sz="34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472508" y="4775201"/>
            <a:ext cx="4198985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72508" y="5892801"/>
            <a:ext cx="4198985" cy="0"/>
          </a:xfrm>
          <a:prstGeom prst="line">
            <a:avLst/>
          </a:prstGeom>
          <a:ln>
            <a:solidFill>
              <a:srgbClr val="8F8F8F"/>
            </a:solidFill>
          </a:ln>
          <a:effectLst>
            <a:outerShdw dist="12700" dir="5400000" algn="t" rotWithShape="0">
              <a:prstClr val="black">
                <a:alpha val="11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260154" y="6184601"/>
            <a:ext cx="623690" cy="381599"/>
            <a:chOff x="1271588" y="3048001"/>
            <a:chExt cx="2895600" cy="1771650"/>
          </a:xfrm>
        </p:grpSpPr>
        <p:sp>
          <p:nvSpPr>
            <p:cNvPr id="13" name="Freeform 1538"/>
            <p:cNvSpPr>
              <a:spLocks/>
            </p:cNvSpPr>
            <p:nvPr/>
          </p:nvSpPr>
          <p:spPr bwMode="auto">
            <a:xfrm>
              <a:off x="1271588" y="4418013"/>
              <a:ext cx="249238" cy="401638"/>
            </a:xfrm>
            <a:custGeom>
              <a:avLst/>
              <a:gdLst>
                <a:gd name="T0" fmla="*/ 119 w 157"/>
                <a:gd name="T1" fmla="*/ 1 h 253"/>
                <a:gd name="T2" fmla="*/ 145 w 157"/>
                <a:gd name="T3" fmla="*/ 8 h 253"/>
                <a:gd name="T4" fmla="*/ 145 w 157"/>
                <a:gd name="T5" fmla="*/ 10 h 253"/>
                <a:gd name="T6" fmla="*/ 138 w 157"/>
                <a:gd name="T7" fmla="*/ 40 h 253"/>
                <a:gd name="T8" fmla="*/ 128 w 157"/>
                <a:gd name="T9" fmla="*/ 36 h 253"/>
                <a:gd name="T10" fmla="*/ 103 w 157"/>
                <a:gd name="T11" fmla="*/ 31 h 253"/>
                <a:gd name="T12" fmla="*/ 70 w 157"/>
                <a:gd name="T13" fmla="*/ 33 h 253"/>
                <a:gd name="T14" fmla="*/ 53 w 157"/>
                <a:gd name="T15" fmla="*/ 43 h 253"/>
                <a:gd name="T16" fmla="*/ 47 w 157"/>
                <a:gd name="T17" fmla="*/ 56 h 253"/>
                <a:gd name="T18" fmla="*/ 47 w 157"/>
                <a:gd name="T19" fmla="*/ 69 h 253"/>
                <a:gd name="T20" fmla="*/ 53 w 157"/>
                <a:gd name="T21" fmla="*/ 80 h 253"/>
                <a:gd name="T22" fmla="*/ 61 w 157"/>
                <a:gd name="T23" fmla="*/ 89 h 253"/>
                <a:gd name="T24" fmla="*/ 80 w 157"/>
                <a:gd name="T25" fmla="*/ 99 h 253"/>
                <a:gd name="T26" fmla="*/ 112 w 157"/>
                <a:gd name="T27" fmla="*/ 111 h 253"/>
                <a:gd name="T28" fmla="*/ 133 w 157"/>
                <a:gd name="T29" fmla="*/ 124 h 253"/>
                <a:gd name="T30" fmla="*/ 149 w 157"/>
                <a:gd name="T31" fmla="*/ 139 h 253"/>
                <a:gd name="T32" fmla="*/ 156 w 157"/>
                <a:gd name="T33" fmla="*/ 159 h 253"/>
                <a:gd name="T34" fmla="*/ 157 w 157"/>
                <a:gd name="T35" fmla="*/ 176 h 253"/>
                <a:gd name="T36" fmla="*/ 147 w 157"/>
                <a:gd name="T37" fmla="*/ 216 h 253"/>
                <a:gd name="T38" fmla="*/ 114 w 157"/>
                <a:gd name="T39" fmla="*/ 242 h 253"/>
                <a:gd name="T40" fmla="*/ 65 w 157"/>
                <a:gd name="T41" fmla="*/ 253 h 253"/>
                <a:gd name="T42" fmla="*/ 30 w 157"/>
                <a:gd name="T43" fmla="*/ 249 h 253"/>
                <a:gd name="T44" fmla="*/ 26 w 157"/>
                <a:gd name="T45" fmla="*/ 249 h 253"/>
                <a:gd name="T46" fmla="*/ 19 w 157"/>
                <a:gd name="T47" fmla="*/ 248 h 253"/>
                <a:gd name="T48" fmla="*/ 16 w 157"/>
                <a:gd name="T49" fmla="*/ 246 h 253"/>
                <a:gd name="T50" fmla="*/ 0 w 157"/>
                <a:gd name="T51" fmla="*/ 241 h 253"/>
                <a:gd name="T52" fmla="*/ 4 w 157"/>
                <a:gd name="T53" fmla="*/ 225 h 253"/>
                <a:gd name="T54" fmla="*/ 11 w 157"/>
                <a:gd name="T55" fmla="*/ 209 h 253"/>
                <a:gd name="T56" fmla="*/ 33 w 157"/>
                <a:gd name="T57" fmla="*/ 216 h 253"/>
                <a:gd name="T58" fmla="*/ 63 w 157"/>
                <a:gd name="T59" fmla="*/ 220 h 253"/>
                <a:gd name="T60" fmla="*/ 103 w 157"/>
                <a:gd name="T61" fmla="*/ 207 h 253"/>
                <a:gd name="T62" fmla="*/ 117 w 157"/>
                <a:gd name="T63" fmla="*/ 178 h 253"/>
                <a:gd name="T64" fmla="*/ 114 w 157"/>
                <a:gd name="T65" fmla="*/ 162 h 253"/>
                <a:gd name="T66" fmla="*/ 107 w 157"/>
                <a:gd name="T67" fmla="*/ 152 h 253"/>
                <a:gd name="T68" fmla="*/ 93 w 157"/>
                <a:gd name="T69" fmla="*/ 143 h 253"/>
                <a:gd name="T70" fmla="*/ 53 w 157"/>
                <a:gd name="T71" fmla="*/ 125 h 253"/>
                <a:gd name="T72" fmla="*/ 35 w 157"/>
                <a:gd name="T73" fmla="*/ 117 h 253"/>
                <a:gd name="T74" fmla="*/ 21 w 157"/>
                <a:gd name="T75" fmla="*/ 104 h 253"/>
                <a:gd name="T76" fmla="*/ 11 w 157"/>
                <a:gd name="T77" fmla="*/ 89 h 253"/>
                <a:gd name="T78" fmla="*/ 7 w 157"/>
                <a:gd name="T79" fmla="*/ 75 h 253"/>
                <a:gd name="T80" fmla="*/ 11 w 157"/>
                <a:gd name="T81" fmla="*/ 47 h 253"/>
                <a:gd name="T82" fmla="*/ 28 w 157"/>
                <a:gd name="T83" fmla="*/ 17 h 253"/>
                <a:gd name="T84" fmla="*/ 65 w 157"/>
                <a:gd name="T85" fmla="*/ 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53">
                  <a:moveTo>
                    <a:pt x="87" y="0"/>
                  </a:moveTo>
                  <a:lnTo>
                    <a:pt x="119" y="1"/>
                  </a:lnTo>
                  <a:lnTo>
                    <a:pt x="133" y="5"/>
                  </a:lnTo>
                  <a:lnTo>
                    <a:pt x="145" y="8"/>
                  </a:lnTo>
                  <a:lnTo>
                    <a:pt x="145" y="8"/>
                  </a:lnTo>
                  <a:lnTo>
                    <a:pt x="145" y="10"/>
                  </a:lnTo>
                  <a:lnTo>
                    <a:pt x="138" y="38"/>
                  </a:lnTo>
                  <a:lnTo>
                    <a:pt x="138" y="40"/>
                  </a:lnTo>
                  <a:lnTo>
                    <a:pt x="136" y="38"/>
                  </a:lnTo>
                  <a:lnTo>
                    <a:pt x="128" y="36"/>
                  </a:lnTo>
                  <a:lnTo>
                    <a:pt x="115" y="33"/>
                  </a:lnTo>
                  <a:lnTo>
                    <a:pt x="103" y="31"/>
                  </a:lnTo>
                  <a:lnTo>
                    <a:pt x="89" y="29"/>
                  </a:lnTo>
                  <a:lnTo>
                    <a:pt x="70" y="33"/>
                  </a:lnTo>
                  <a:lnTo>
                    <a:pt x="56" y="38"/>
                  </a:lnTo>
                  <a:lnTo>
                    <a:pt x="53" y="43"/>
                  </a:lnTo>
                  <a:lnTo>
                    <a:pt x="49" y="49"/>
                  </a:lnTo>
                  <a:lnTo>
                    <a:pt x="47" y="56"/>
                  </a:lnTo>
                  <a:lnTo>
                    <a:pt x="46" y="62"/>
                  </a:lnTo>
                  <a:lnTo>
                    <a:pt x="47" y="69"/>
                  </a:lnTo>
                  <a:lnTo>
                    <a:pt x="49" y="75"/>
                  </a:lnTo>
                  <a:lnTo>
                    <a:pt x="53" y="80"/>
                  </a:lnTo>
                  <a:lnTo>
                    <a:pt x="56" y="85"/>
                  </a:lnTo>
                  <a:lnTo>
                    <a:pt x="61" y="89"/>
                  </a:lnTo>
                  <a:lnTo>
                    <a:pt x="66" y="92"/>
                  </a:lnTo>
                  <a:lnTo>
                    <a:pt x="80" y="99"/>
                  </a:lnTo>
                  <a:lnTo>
                    <a:pt x="100" y="106"/>
                  </a:lnTo>
                  <a:lnTo>
                    <a:pt x="112" y="111"/>
                  </a:lnTo>
                  <a:lnTo>
                    <a:pt x="122" y="117"/>
                  </a:lnTo>
                  <a:lnTo>
                    <a:pt x="133" y="124"/>
                  </a:lnTo>
                  <a:lnTo>
                    <a:pt x="142" y="131"/>
                  </a:lnTo>
                  <a:lnTo>
                    <a:pt x="149" y="139"/>
                  </a:lnTo>
                  <a:lnTo>
                    <a:pt x="154" y="150"/>
                  </a:lnTo>
                  <a:lnTo>
                    <a:pt x="156" y="159"/>
                  </a:lnTo>
                  <a:lnTo>
                    <a:pt x="157" y="167"/>
                  </a:lnTo>
                  <a:lnTo>
                    <a:pt x="157" y="176"/>
                  </a:lnTo>
                  <a:lnTo>
                    <a:pt x="154" y="199"/>
                  </a:lnTo>
                  <a:lnTo>
                    <a:pt x="147" y="216"/>
                  </a:lnTo>
                  <a:lnTo>
                    <a:pt x="133" y="232"/>
                  </a:lnTo>
                  <a:lnTo>
                    <a:pt x="114" y="242"/>
                  </a:lnTo>
                  <a:lnTo>
                    <a:pt x="91" y="249"/>
                  </a:lnTo>
                  <a:lnTo>
                    <a:pt x="65" y="253"/>
                  </a:lnTo>
                  <a:lnTo>
                    <a:pt x="46" y="251"/>
                  </a:lnTo>
                  <a:lnTo>
                    <a:pt x="30" y="249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3" y="248"/>
                  </a:lnTo>
                  <a:lnTo>
                    <a:pt x="19" y="248"/>
                  </a:lnTo>
                  <a:lnTo>
                    <a:pt x="16" y="246"/>
                  </a:lnTo>
                  <a:lnTo>
                    <a:pt x="16" y="246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2" y="234"/>
                  </a:lnTo>
                  <a:lnTo>
                    <a:pt x="4" y="225"/>
                  </a:lnTo>
                  <a:lnTo>
                    <a:pt x="9" y="209"/>
                  </a:lnTo>
                  <a:lnTo>
                    <a:pt x="11" y="209"/>
                  </a:lnTo>
                  <a:lnTo>
                    <a:pt x="21" y="213"/>
                  </a:lnTo>
                  <a:lnTo>
                    <a:pt x="33" y="216"/>
                  </a:lnTo>
                  <a:lnTo>
                    <a:pt x="47" y="218"/>
                  </a:lnTo>
                  <a:lnTo>
                    <a:pt x="63" y="220"/>
                  </a:lnTo>
                  <a:lnTo>
                    <a:pt x="87" y="216"/>
                  </a:lnTo>
                  <a:lnTo>
                    <a:pt x="103" y="207"/>
                  </a:lnTo>
                  <a:lnTo>
                    <a:pt x="114" y="195"/>
                  </a:lnTo>
                  <a:lnTo>
                    <a:pt x="117" y="178"/>
                  </a:lnTo>
                  <a:lnTo>
                    <a:pt x="117" y="169"/>
                  </a:lnTo>
                  <a:lnTo>
                    <a:pt x="114" y="162"/>
                  </a:lnTo>
                  <a:lnTo>
                    <a:pt x="110" y="157"/>
                  </a:lnTo>
                  <a:lnTo>
                    <a:pt x="107" y="152"/>
                  </a:lnTo>
                  <a:lnTo>
                    <a:pt x="100" y="146"/>
                  </a:lnTo>
                  <a:lnTo>
                    <a:pt x="93" y="143"/>
                  </a:lnTo>
                  <a:lnTo>
                    <a:pt x="72" y="134"/>
                  </a:lnTo>
                  <a:lnTo>
                    <a:pt x="53" y="125"/>
                  </a:lnTo>
                  <a:lnTo>
                    <a:pt x="44" y="122"/>
                  </a:lnTo>
                  <a:lnTo>
                    <a:pt x="35" y="117"/>
                  </a:lnTo>
                  <a:lnTo>
                    <a:pt x="26" y="111"/>
                  </a:lnTo>
                  <a:lnTo>
                    <a:pt x="21" y="104"/>
                  </a:lnTo>
                  <a:lnTo>
                    <a:pt x="14" y="97"/>
                  </a:lnTo>
                  <a:lnTo>
                    <a:pt x="11" y="89"/>
                  </a:lnTo>
                  <a:lnTo>
                    <a:pt x="9" y="82"/>
                  </a:lnTo>
                  <a:lnTo>
                    <a:pt x="7" y="75"/>
                  </a:lnTo>
                  <a:lnTo>
                    <a:pt x="7" y="66"/>
                  </a:lnTo>
                  <a:lnTo>
                    <a:pt x="11" y="47"/>
                  </a:lnTo>
                  <a:lnTo>
                    <a:pt x="18" y="29"/>
                  </a:lnTo>
                  <a:lnTo>
                    <a:pt x="28" y="17"/>
                  </a:lnTo>
                  <a:lnTo>
                    <a:pt x="46" y="7"/>
                  </a:lnTo>
                  <a:lnTo>
                    <a:pt x="65" y="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539"/>
            <p:cNvSpPr>
              <a:spLocks/>
            </p:cNvSpPr>
            <p:nvPr/>
          </p:nvSpPr>
          <p:spPr bwMode="auto">
            <a:xfrm>
              <a:off x="1593850" y="4422776"/>
              <a:ext cx="220663" cy="388938"/>
            </a:xfrm>
            <a:custGeom>
              <a:avLst/>
              <a:gdLst>
                <a:gd name="T0" fmla="*/ 0 w 139"/>
                <a:gd name="T1" fmla="*/ 0 h 245"/>
                <a:gd name="T2" fmla="*/ 134 w 139"/>
                <a:gd name="T3" fmla="*/ 0 h 245"/>
                <a:gd name="T4" fmla="*/ 134 w 139"/>
                <a:gd name="T5" fmla="*/ 0 h 245"/>
                <a:gd name="T6" fmla="*/ 136 w 139"/>
                <a:gd name="T7" fmla="*/ 9 h 245"/>
                <a:gd name="T8" fmla="*/ 136 w 139"/>
                <a:gd name="T9" fmla="*/ 16 h 245"/>
                <a:gd name="T10" fmla="*/ 136 w 139"/>
                <a:gd name="T11" fmla="*/ 25 h 245"/>
                <a:gd name="T12" fmla="*/ 134 w 139"/>
                <a:gd name="T13" fmla="*/ 32 h 245"/>
                <a:gd name="T14" fmla="*/ 129 w 139"/>
                <a:gd name="T15" fmla="*/ 32 h 245"/>
                <a:gd name="T16" fmla="*/ 115 w 139"/>
                <a:gd name="T17" fmla="*/ 32 h 245"/>
                <a:gd name="T18" fmla="*/ 96 w 139"/>
                <a:gd name="T19" fmla="*/ 32 h 245"/>
                <a:gd name="T20" fmla="*/ 76 w 139"/>
                <a:gd name="T21" fmla="*/ 32 h 245"/>
                <a:gd name="T22" fmla="*/ 55 w 139"/>
                <a:gd name="T23" fmla="*/ 32 h 245"/>
                <a:gd name="T24" fmla="*/ 42 w 139"/>
                <a:gd name="T25" fmla="*/ 32 h 245"/>
                <a:gd name="T26" fmla="*/ 36 w 139"/>
                <a:gd name="T27" fmla="*/ 32 h 245"/>
                <a:gd name="T28" fmla="*/ 36 w 139"/>
                <a:gd name="T29" fmla="*/ 100 h 245"/>
                <a:gd name="T30" fmla="*/ 42 w 139"/>
                <a:gd name="T31" fmla="*/ 100 h 245"/>
                <a:gd name="T32" fmla="*/ 57 w 139"/>
                <a:gd name="T33" fmla="*/ 100 h 245"/>
                <a:gd name="T34" fmla="*/ 75 w 139"/>
                <a:gd name="T35" fmla="*/ 100 h 245"/>
                <a:gd name="T36" fmla="*/ 94 w 139"/>
                <a:gd name="T37" fmla="*/ 100 h 245"/>
                <a:gd name="T38" fmla="*/ 108 w 139"/>
                <a:gd name="T39" fmla="*/ 100 h 245"/>
                <a:gd name="T40" fmla="*/ 113 w 139"/>
                <a:gd name="T41" fmla="*/ 100 h 245"/>
                <a:gd name="T42" fmla="*/ 115 w 139"/>
                <a:gd name="T43" fmla="*/ 100 h 245"/>
                <a:gd name="T44" fmla="*/ 117 w 139"/>
                <a:gd name="T45" fmla="*/ 108 h 245"/>
                <a:gd name="T46" fmla="*/ 117 w 139"/>
                <a:gd name="T47" fmla="*/ 115 h 245"/>
                <a:gd name="T48" fmla="*/ 117 w 139"/>
                <a:gd name="T49" fmla="*/ 124 h 245"/>
                <a:gd name="T50" fmla="*/ 115 w 139"/>
                <a:gd name="T51" fmla="*/ 133 h 245"/>
                <a:gd name="T52" fmla="*/ 76 w 139"/>
                <a:gd name="T53" fmla="*/ 133 h 245"/>
                <a:gd name="T54" fmla="*/ 57 w 139"/>
                <a:gd name="T55" fmla="*/ 133 h 245"/>
                <a:gd name="T56" fmla="*/ 43 w 139"/>
                <a:gd name="T57" fmla="*/ 133 h 245"/>
                <a:gd name="T58" fmla="*/ 36 w 139"/>
                <a:gd name="T59" fmla="*/ 133 h 245"/>
                <a:gd name="T60" fmla="*/ 36 w 139"/>
                <a:gd name="T61" fmla="*/ 213 h 245"/>
                <a:gd name="T62" fmla="*/ 42 w 139"/>
                <a:gd name="T63" fmla="*/ 213 h 245"/>
                <a:gd name="T64" fmla="*/ 57 w 139"/>
                <a:gd name="T65" fmla="*/ 213 h 245"/>
                <a:gd name="T66" fmla="*/ 76 w 139"/>
                <a:gd name="T67" fmla="*/ 213 h 245"/>
                <a:gd name="T68" fmla="*/ 97 w 139"/>
                <a:gd name="T69" fmla="*/ 213 h 245"/>
                <a:gd name="T70" fmla="*/ 118 w 139"/>
                <a:gd name="T71" fmla="*/ 213 h 245"/>
                <a:gd name="T72" fmla="*/ 132 w 139"/>
                <a:gd name="T73" fmla="*/ 213 h 245"/>
                <a:gd name="T74" fmla="*/ 138 w 139"/>
                <a:gd name="T75" fmla="*/ 213 h 245"/>
                <a:gd name="T76" fmla="*/ 138 w 139"/>
                <a:gd name="T77" fmla="*/ 213 h 245"/>
                <a:gd name="T78" fmla="*/ 138 w 139"/>
                <a:gd name="T79" fmla="*/ 220 h 245"/>
                <a:gd name="T80" fmla="*/ 139 w 139"/>
                <a:gd name="T81" fmla="*/ 229 h 245"/>
                <a:gd name="T82" fmla="*/ 138 w 139"/>
                <a:gd name="T83" fmla="*/ 236 h 245"/>
                <a:gd name="T84" fmla="*/ 138 w 139"/>
                <a:gd name="T85" fmla="*/ 245 h 245"/>
                <a:gd name="T86" fmla="*/ 0 w 139"/>
                <a:gd name="T87" fmla="*/ 245 h 245"/>
                <a:gd name="T88" fmla="*/ 0 w 139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245">
                  <a:moveTo>
                    <a:pt x="0" y="0"/>
                  </a:moveTo>
                  <a:lnTo>
                    <a:pt x="134" y="0"/>
                  </a:lnTo>
                  <a:lnTo>
                    <a:pt x="134" y="0"/>
                  </a:lnTo>
                  <a:lnTo>
                    <a:pt x="136" y="9"/>
                  </a:lnTo>
                  <a:lnTo>
                    <a:pt x="136" y="16"/>
                  </a:lnTo>
                  <a:lnTo>
                    <a:pt x="136" y="25"/>
                  </a:lnTo>
                  <a:lnTo>
                    <a:pt x="134" y="32"/>
                  </a:lnTo>
                  <a:lnTo>
                    <a:pt x="129" y="32"/>
                  </a:lnTo>
                  <a:lnTo>
                    <a:pt x="115" y="32"/>
                  </a:lnTo>
                  <a:lnTo>
                    <a:pt x="96" y="32"/>
                  </a:lnTo>
                  <a:lnTo>
                    <a:pt x="76" y="32"/>
                  </a:lnTo>
                  <a:lnTo>
                    <a:pt x="55" y="32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6" y="100"/>
                  </a:lnTo>
                  <a:lnTo>
                    <a:pt x="42" y="100"/>
                  </a:lnTo>
                  <a:lnTo>
                    <a:pt x="57" y="100"/>
                  </a:lnTo>
                  <a:lnTo>
                    <a:pt x="75" y="100"/>
                  </a:lnTo>
                  <a:lnTo>
                    <a:pt x="94" y="100"/>
                  </a:lnTo>
                  <a:lnTo>
                    <a:pt x="108" y="100"/>
                  </a:lnTo>
                  <a:lnTo>
                    <a:pt x="113" y="100"/>
                  </a:lnTo>
                  <a:lnTo>
                    <a:pt x="115" y="100"/>
                  </a:lnTo>
                  <a:lnTo>
                    <a:pt x="117" y="108"/>
                  </a:lnTo>
                  <a:lnTo>
                    <a:pt x="117" y="115"/>
                  </a:lnTo>
                  <a:lnTo>
                    <a:pt x="117" y="124"/>
                  </a:lnTo>
                  <a:lnTo>
                    <a:pt x="115" y="133"/>
                  </a:lnTo>
                  <a:lnTo>
                    <a:pt x="76" y="133"/>
                  </a:lnTo>
                  <a:lnTo>
                    <a:pt x="57" y="133"/>
                  </a:lnTo>
                  <a:lnTo>
                    <a:pt x="43" y="133"/>
                  </a:lnTo>
                  <a:lnTo>
                    <a:pt x="36" y="133"/>
                  </a:lnTo>
                  <a:lnTo>
                    <a:pt x="36" y="213"/>
                  </a:lnTo>
                  <a:lnTo>
                    <a:pt x="42" y="213"/>
                  </a:lnTo>
                  <a:lnTo>
                    <a:pt x="57" y="213"/>
                  </a:lnTo>
                  <a:lnTo>
                    <a:pt x="76" y="213"/>
                  </a:lnTo>
                  <a:lnTo>
                    <a:pt x="97" y="213"/>
                  </a:lnTo>
                  <a:lnTo>
                    <a:pt x="118" y="213"/>
                  </a:lnTo>
                  <a:lnTo>
                    <a:pt x="132" y="213"/>
                  </a:lnTo>
                  <a:lnTo>
                    <a:pt x="138" y="213"/>
                  </a:lnTo>
                  <a:lnTo>
                    <a:pt x="138" y="213"/>
                  </a:lnTo>
                  <a:lnTo>
                    <a:pt x="138" y="220"/>
                  </a:lnTo>
                  <a:lnTo>
                    <a:pt x="139" y="229"/>
                  </a:lnTo>
                  <a:lnTo>
                    <a:pt x="138" y="236"/>
                  </a:lnTo>
                  <a:lnTo>
                    <a:pt x="138" y="245"/>
                  </a:ln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40"/>
            <p:cNvSpPr>
              <a:spLocks noEditPoints="1"/>
            </p:cNvSpPr>
            <p:nvPr/>
          </p:nvSpPr>
          <p:spPr bwMode="auto">
            <a:xfrm>
              <a:off x="1870075" y="4418013"/>
              <a:ext cx="330200" cy="401638"/>
            </a:xfrm>
            <a:custGeom>
              <a:avLst/>
              <a:gdLst>
                <a:gd name="T0" fmla="*/ 87 w 208"/>
                <a:gd name="T1" fmla="*/ 33 h 253"/>
                <a:gd name="T2" fmla="*/ 67 w 208"/>
                <a:gd name="T3" fmla="*/ 43 h 253"/>
                <a:gd name="T4" fmla="*/ 54 w 208"/>
                <a:gd name="T5" fmla="*/ 57 h 253"/>
                <a:gd name="T6" fmla="*/ 44 w 208"/>
                <a:gd name="T7" fmla="*/ 87 h 253"/>
                <a:gd name="T8" fmla="*/ 39 w 208"/>
                <a:gd name="T9" fmla="*/ 125 h 253"/>
                <a:gd name="T10" fmla="*/ 44 w 208"/>
                <a:gd name="T11" fmla="*/ 166 h 253"/>
                <a:gd name="T12" fmla="*/ 54 w 208"/>
                <a:gd name="T13" fmla="*/ 195 h 253"/>
                <a:gd name="T14" fmla="*/ 67 w 208"/>
                <a:gd name="T15" fmla="*/ 209 h 253"/>
                <a:gd name="T16" fmla="*/ 87 w 208"/>
                <a:gd name="T17" fmla="*/ 218 h 253"/>
                <a:gd name="T18" fmla="*/ 119 w 208"/>
                <a:gd name="T19" fmla="*/ 218 h 253"/>
                <a:gd name="T20" fmla="*/ 140 w 208"/>
                <a:gd name="T21" fmla="*/ 209 h 253"/>
                <a:gd name="T22" fmla="*/ 152 w 208"/>
                <a:gd name="T23" fmla="*/ 195 h 253"/>
                <a:gd name="T24" fmla="*/ 164 w 208"/>
                <a:gd name="T25" fmla="*/ 166 h 253"/>
                <a:gd name="T26" fmla="*/ 168 w 208"/>
                <a:gd name="T27" fmla="*/ 125 h 253"/>
                <a:gd name="T28" fmla="*/ 164 w 208"/>
                <a:gd name="T29" fmla="*/ 87 h 253"/>
                <a:gd name="T30" fmla="*/ 152 w 208"/>
                <a:gd name="T31" fmla="*/ 57 h 253"/>
                <a:gd name="T32" fmla="*/ 140 w 208"/>
                <a:gd name="T33" fmla="*/ 43 h 253"/>
                <a:gd name="T34" fmla="*/ 119 w 208"/>
                <a:gd name="T35" fmla="*/ 33 h 253"/>
                <a:gd name="T36" fmla="*/ 103 w 208"/>
                <a:gd name="T37" fmla="*/ 0 h 253"/>
                <a:gd name="T38" fmla="*/ 150 w 208"/>
                <a:gd name="T39" fmla="*/ 8 h 253"/>
                <a:gd name="T40" fmla="*/ 182 w 208"/>
                <a:gd name="T41" fmla="*/ 35 h 253"/>
                <a:gd name="T42" fmla="*/ 201 w 208"/>
                <a:gd name="T43" fmla="*/ 75 h 253"/>
                <a:gd name="T44" fmla="*/ 208 w 208"/>
                <a:gd name="T45" fmla="*/ 125 h 253"/>
                <a:gd name="T46" fmla="*/ 201 w 208"/>
                <a:gd name="T47" fmla="*/ 176 h 253"/>
                <a:gd name="T48" fmla="*/ 182 w 208"/>
                <a:gd name="T49" fmla="*/ 216 h 253"/>
                <a:gd name="T50" fmla="*/ 150 w 208"/>
                <a:gd name="T51" fmla="*/ 242 h 253"/>
                <a:gd name="T52" fmla="*/ 103 w 208"/>
                <a:gd name="T53" fmla="*/ 253 h 253"/>
                <a:gd name="T54" fmla="*/ 58 w 208"/>
                <a:gd name="T55" fmla="*/ 242 h 253"/>
                <a:gd name="T56" fmla="*/ 25 w 208"/>
                <a:gd name="T57" fmla="*/ 216 h 253"/>
                <a:gd name="T58" fmla="*/ 5 w 208"/>
                <a:gd name="T59" fmla="*/ 176 h 253"/>
                <a:gd name="T60" fmla="*/ 0 w 208"/>
                <a:gd name="T61" fmla="*/ 125 h 253"/>
                <a:gd name="T62" fmla="*/ 5 w 208"/>
                <a:gd name="T63" fmla="*/ 75 h 253"/>
                <a:gd name="T64" fmla="*/ 25 w 208"/>
                <a:gd name="T65" fmla="*/ 35 h 253"/>
                <a:gd name="T66" fmla="*/ 58 w 208"/>
                <a:gd name="T67" fmla="*/ 8 h 253"/>
                <a:gd name="T68" fmla="*/ 103 w 208"/>
                <a:gd name="T6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53">
                  <a:moveTo>
                    <a:pt x="103" y="31"/>
                  </a:moveTo>
                  <a:lnTo>
                    <a:pt x="87" y="33"/>
                  </a:lnTo>
                  <a:lnTo>
                    <a:pt x="75" y="38"/>
                  </a:lnTo>
                  <a:lnTo>
                    <a:pt x="67" y="43"/>
                  </a:lnTo>
                  <a:lnTo>
                    <a:pt x="61" y="49"/>
                  </a:lnTo>
                  <a:lnTo>
                    <a:pt x="54" y="57"/>
                  </a:lnTo>
                  <a:lnTo>
                    <a:pt x="47" y="69"/>
                  </a:lnTo>
                  <a:lnTo>
                    <a:pt x="44" y="87"/>
                  </a:lnTo>
                  <a:lnTo>
                    <a:pt x="40" y="104"/>
                  </a:lnTo>
                  <a:lnTo>
                    <a:pt x="39" y="125"/>
                  </a:lnTo>
                  <a:lnTo>
                    <a:pt x="40" y="146"/>
                  </a:lnTo>
                  <a:lnTo>
                    <a:pt x="44" y="166"/>
                  </a:lnTo>
                  <a:lnTo>
                    <a:pt x="47" y="181"/>
                  </a:lnTo>
                  <a:lnTo>
                    <a:pt x="54" y="195"/>
                  </a:lnTo>
                  <a:lnTo>
                    <a:pt x="61" y="202"/>
                  </a:lnTo>
                  <a:lnTo>
                    <a:pt x="67" y="209"/>
                  </a:lnTo>
                  <a:lnTo>
                    <a:pt x="75" y="214"/>
                  </a:lnTo>
                  <a:lnTo>
                    <a:pt x="87" y="218"/>
                  </a:lnTo>
                  <a:lnTo>
                    <a:pt x="103" y="220"/>
                  </a:lnTo>
                  <a:lnTo>
                    <a:pt x="119" y="218"/>
                  </a:lnTo>
                  <a:lnTo>
                    <a:pt x="133" y="214"/>
                  </a:lnTo>
                  <a:lnTo>
                    <a:pt x="140" y="209"/>
                  </a:lnTo>
                  <a:lnTo>
                    <a:pt x="147" y="202"/>
                  </a:lnTo>
                  <a:lnTo>
                    <a:pt x="152" y="195"/>
                  </a:lnTo>
                  <a:lnTo>
                    <a:pt x="159" y="181"/>
                  </a:lnTo>
                  <a:lnTo>
                    <a:pt x="164" y="166"/>
                  </a:lnTo>
                  <a:lnTo>
                    <a:pt x="168" y="146"/>
                  </a:lnTo>
                  <a:lnTo>
                    <a:pt x="168" y="125"/>
                  </a:lnTo>
                  <a:lnTo>
                    <a:pt x="168" y="104"/>
                  </a:lnTo>
                  <a:lnTo>
                    <a:pt x="164" y="87"/>
                  </a:lnTo>
                  <a:lnTo>
                    <a:pt x="159" y="69"/>
                  </a:lnTo>
                  <a:lnTo>
                    <a:pt x="152" y="57"/>
                  </a:lnTo>
                  <a:lnTo>
                    <a:pt x="147" y="49"/>
                  </a:lnTo>
                  <a:lnTo>
                    <a:pt x="140" y="43"/>
                  </a:lnTo>
                  <a:lnTo>
                    <a:pt x="133" y="38"/>
                  </a:lnTo>
                  <a:lnTo>
                    <a:pt x="119" y="33"/>
                  </a:lnTo>
                  <a:lnTo>
                    <a:pt x="103" y="31"/>
                  </a:lnTo>
                  <a:close/>
                  <a:moveTo>
                    <a:pt x="103" y="0"/>
                  </a:moveTo>
                  <a:lnTo>
                    <a:pt x="128" y="1"/>
                  </a:lnTo>
                  <a:lnTo>
                    <a:pt x="150" y="8"/>
                  </a:lnTo>
                  <a:lnTo>
                    <a:pt x="168" y="21"/>
                  </a:lnTo>
                  <a:lnTo>
                    <a:pt x="182" y="35"/>
                  </a:lnTo>
                  <a:lnTo>
                    <a:pt x="194" y="54"/>
                  </a:lnTo>
                  <a:lnTo>
                    <a:pt x="201" y="75"/>
                  </a:lnTo>
                  <a:lnTo>
                    <a:pt x="206" y="99"/>
                  </a:lnTo>
                  <a:lnTo>
                    <a:pt x="208" y="125"/>
                  </a:lnTo>
                  <a:lnTo>
                    <a:pt x="206" y="152"/>
                  </a:lnTo>
                  <a:lnTo>
                    <a:pt x="201" y="176"/>
                  </a:lnTo>
                  <a:lnTo>
                    <a:pt x="194" y="199"/>
                  </a:lnTo>
                  <a:lnTo>
                    <a:pt x="182" y="216"/>
                  </a:lnTo>
                  <a:lnTo>
                    <a:pt x="168" y="232"/>
                  </a:lnTo>
                  <a:lnTo>
                    <a:pt x="150" y="242"/>
                  </a:lnTo>
                  <a:lnTo>
                    <a:pt x="128" y="249"/>
                  </a:lnTo>
                  <a:lnTo>
                    <a:pt x="103" y="253"/>
                  </a:lnTo>
                  <a:lnTo>
                    <a:pt x="79" y="249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5" y="216"/>
                  </a:lnTo>
                  <a:lnTo>
                    <a:pt x="14" y="199"/>
                  </a:lnTo>
                  <a:lnTo>
                    <a:pt x="5" y="176"/>
                  </a:lnTo>
                  <a:lnTo>
                    <a:pt x="2" y="152"/>
                  </a:lnTo>
                  <a:lnTo>
                    <a:pt x="0" y="125"/>
                  </a:lnTo>
                  <a:lnTo>
                    <a:pt x="2" y="99"/>
                  </a:lnTo>
                  <a:lnTo>
                    <a:pt x="5" y="75"/>
                  </a:lnTo>
                  <a:lnTo>
                    <a:pt x="14" y="54"/>
                  </a:lnTo>
                  <a:lnTo>
                    <a:pt x="25" y="35"/>
                  </a:lnTo>
                  <a:lnTo>
                    <a:pt x="40" y="21"/>
                  </a:lnTo>
                  <a:lnTo>
                    <a:pt x="58" y="8"/>
                  </a:lnTo>
                  <a:lnTo>
                    <a:pt x="79" y="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541"/>
            <p:cNvSpPr>
              <a:spLocks/>
            </p:cNvSpPr>
            <p:nvPr/>
          </p:nvSpPr>
          <p:spPr bwMode="auto">
            <a:xfrm>
              <a:off x="2274888" y="4419601"/>
              <a:ext cx="279400" cy="400050"/>
            </a:xfrm>
            <a:custGeom>
              <a:avLst/>
              <a:gdLst>
                <a:gd name="T0" fmla="*/ 19 w 176"/>
                <a:gd name="T1" fmla="*/ 0 h 252"/>
                <a:gd name="T2" fmla="*/ 28 w 176"/>
                <a:gd name="T3" fmla="*/ 0 h 252"/>
                <a:gd name="T4" fmla="*/ 37 w 176"/>
                <a:gd name="T5" fmla="*/ 2 h 252"/>
                <a:gd name="T6" fmla="*/ 37 w 176"/>
                <a:gd name="T7" fmla="*/ 2 h 252"/>
                <a:gd name="T8" fmla="*/ 37 w 176"/>
                <a:gd name="T9" fmla="*/ 140 h 252"/>
                <a:gd name="T10" fmla="*/ 38 w 176"/>
                <a:gd name="T11" fmla="*/ 161 h 252"/>
                <a:gd name="T12" fmla="*/ 40 w 176"/>
                <a:gd name="T13" fmla="*/ 177 h 252"/>
                <a:gd name="T14" fmla="*/ 42 w 176"/>
                <a:gd name="T15" fmla="*/ 185 h 252"/>
                <a:gd name="T16" fmla="*/ 45 w 176"/>
                <a:gd name="T17" fmla="*/ 194 h 252"/>
                <a:gd name="T18" fmla="*/ 49 w 176"/>
                <a:gd name="T19" fmla="*/ 199 h 252"/>
                <a:gd name="T20" fmla="*/ 52 w 176"/>
                <a:gd name="T21" fmla="*/ 206 h 252"/>
                <a:gd name="T22" fmla="*/ 58 w 176"/>
                <a:gd name="T23" fmla="*/ 210 h 252"/>
                <a:gd name="T24" fmla="*/ 65 w 176"/>
                <a:gd name="T25" fmla="*/ 213 h 252"/>
                <a:gd name="T26" fmla="*/ 72 w 176"/>
                <a:gd name="T27" fmla="*/ 215 h 252"/>
                <a:gd name="T28" fmla="*/ 79 w 176"/>
                <a:gd name="T29" fmla="*/ 217 h 252"/>
                <a:gd name="T30" fmla="*/ 87 w 176"/>
                <a:gd name="T31" fmla="*/ 219 h 252"/>
                <a:gd name="T32" fmla="*/ 98 w 176"/>
                <a:gd name="T33" fmla="*/ 217 h 252"/>
                <a:gd name="T34" fmla="*/ 105 w 176"/>
                <a:gd name="T35" fmla="*/ 215 h 252"/>
                <a:gd name="T36" fmla="*/ 112 w 176"/>
                <a:gd name="T37" fmla="*/ 213 h 252"/>
                <a:gd name="T38" fmla="*/ 117 w 176"/>
                <a:gd name="T39" fmla="*/ 210 h 252"/>
                <a:gd name="T40" fmla="*/ 122 w 176"/>
                <a:gd name="T41" fmla="*/ 206 h 252"/>
                <a:gd name="T42" fmla="*/ 127 w 176"/>
                <a:gd name="T43" fmla="*/ 199 h 252"/>
                <a:gd name="T44" fmla="*/ 131 w 176"/>
                <a:gd name="T45" fmla="*/ 194 h 252"/>
                <a:gd name="T46" fmla="*/ 134 w 176"/>
                <a:gd name="T47" fmla="*/ 185 h 252"/>
                <a:gd name="T48" fmla="*/ 136 w 176"/>
                <a:gd name="T49" fmla="*/ 177 h 252"/>
                <a:gd name="T50" fmla="*/ 138 w 176"/>
                <a:gd name="T51" fmla="*/ 161 h 252"/>
                <a:gd name="T52" fmla="*/ 138 w 176"/>
                <a:gd name="T53" fmla="*/ 140 h 252"/>
                <a:gd name="T54" fmla="*/ 138 w 176"/>
                <a:gd name="T55" fmla="*/ 2 h 252"/>
                <a:gd name="T56" fmla="*/ 140 w 176"/>
                <a:gd name="T57" fmla="*/ 2 h 252"/>
                <a:gd name="T58" fmla="*/ 157 w 176"/>
                <a:gd name="T59" fmla="*/ 0 h 252"/>
                <a:gd name="T60" fmla="*/ 166 w 176"/>
                <a:gd name="T61" fmla="*/ 0 h 252"/>
                <a:gd name="T62" fmla="*/ 175 w 176"/>
                <a:gd name="T63" fmla="*/ 2 h 252"/>
                <a:gd name="T64" fmla="*/ 176 w 176"/>
                <a:gd name="T65" fmla="*/ 2 h 252"/>
                <a:gd name="T66" fmla="*/ 176 w 176"/>
                <a:gd name="T67" fmla="*/ 147 h 252"/>
                <a:gd name="T68" fmla="*/ 175 w 176"/>
                <a:gd name="T69" fmla="*/ 170 h 252"/>
                <a:gd name="T70" fmla="*/ 171 w 176"/>
                <a:gd name="T71" fmla="*/ 191 h 252"/>
                <a:gd name="T72" fmla="*/ 164 w 176"/>
                <a:gd name="T73" fmla="*/ 208 h 252"/>
                <a:gd name="T74" fmla="*/ 155 w 176"/>
                <a:gd name="T75" fmla="*/ 224 h 252"/>
                <a:gd name="T76" fmla="*/ 148 w 176"/>
                <a:gd name="T77" fmla="*/ 233 h 252"/>
                <a:gd name="T78" fmla="*/ 140 w 176"/>
                <a:gd name="T79" fmla="*/ 238 h 252"/>
                <a:gd name="T80" fmla="*/ 129 w 176"/>
                <a:gd name="T81" fmla="*/ 245 h 252"/>
                <a:gd name="T82" fmla="*/ 110 w 176"/>
                <a:gd name="T83" fmla="*/ 250 h 252"/>
                <a:gd name="T84" fmla="*/ 87 w 176"/>
                <a:gd name="T85" fmla="*/ 252 h 252"/>
                <a:gd name="T86" fmla="*/ 66 w 176"/>
                <a:gd name="T87" fmla="*/ 250 h 252"/>
                <a:gd name="T88" fmla="*/ 47 w 176"/>
                <a:gd name="T89" fmla="*/ 245 h 252"/>
                <a:gd name="T90" fmla="*/ 37 w 176"/>
                <a:gd name="T91" fmla="*/ 238 h 252"/>
                <a:gd name="T92" fmla="*/ 28 w 176"/>
                <a:gd name="T93" fmla="*/ 233 h 252"/>
                <a:gd name="T94" fmla="*/ 21 w 176"/>
                <a:gd name="T95" fmla="*/ 224 h 252"/>
                <a:gd name="T96" fmla="*/ 10 w 176"/>
                <a:gd name="T97" fmla="*/ 208 h 252"/>
                <a:gd name="T98" fmla="*/ 5 w 176"/>
                <a:gd name="T99" fmla="*/ 191 h 252"/>
                <a:gd name="T100" fmla="*/ 2 w 176"/>
                <a:gd name="T101" fmla="*/ 170 h 252"/>
                <a:gd name="T102" fmla="*/ 0 w 176"/>
                <a:gd name="T103" fmla="*/ 147 h 252"/>
                <a:gd name="T104" fmla="*/ 0 w 176"/>
                <a:gd name="T105" fmla="*/ 2 h 252"/>
                <a:gd name="T106" fmla="*/ 2 w 176"/>
                <a:gd name="T107" fmla="*/ 2 h 252"/>
                <a:gd name="T108" fmla="*/ 10 w 176"/>
                <a:gd name="T109" fmla="*/ 0 h 252"/>
                <a:gd name="T110" fmla="*/ 19 w 176"/>
                <a:gd name="T11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6" h="252">
                  <a:moveTo>
                    <a:pt x="19" y="0"/>
                  </a:moveTo>
                  <a:lnTo>
                    <a:pt x="28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7" y="140"/>
                  </a:lnTo>
                  <a:lnTo>
                    <a:pt x="38" y="161"/>
                  </a:lnTo>
                  <a:lnTo>
                    <a:pt x="40" y="177"/>
                  </a:lnTo>
                  <a:lnTo>
                    <a:pt x="42" y="185"/>
                  </a:lnTo>
                  <a:lnTo>
                    <a:pt x="45" y="194"/>
                  </a:lnTo>
                  <a:lnTo>
                    <a:pt x="49" y="199"/>
                  </a:lnTo>
                  <a:lnTo>
                    <a:pt x="52" y="206"/>
                  </a:lnTo>
                  <a:lnTo>
                    <a:pt x="58" y="210"/>
                  </a:lnTo>
                  <a:lnTo>
                    <a:pt x="65" y="213"/>
                  </a:lnTo>
                  <a:lnTo>
                    <a:pt x="72" y="215"/>
                  </a:lnTo>
                  <a:lnTo>
                    <a:pt x="79" y="217"/>
                  </a:lnTo>
                  <a:lnTo>
                    <a:pt x="87" y="219"/>
                  </a:lnTo>
                  <a:lnTo>
                    <a:pt x="98" y="217"/>
                  </a:lnTo>
                  <a:lnTo>
                    <a:pt x="105" y="215"/>
                  </a:lnTo>
                  <a:lnTo>
                    <a:pt x="112" y="213"/>
                  </a:lnTo>
                  <a:lnTo>
                    <a:pt x="117" y="210"/>
                  </a:lnTo>
                  <a:lnTo>
                    <a:pt x="122" y="206"/>
                  </a:lnTo>
                  <a:lnTo>
                    <a:pt x="127" y="199"/>
                  </a:lnTo>
                  <a:lnTo>
                    <a:pt x="131" y="194"/>
                  </a:lnTo>
                  <a:lnTo>
                    <a:pt x="134" y="185"/>
                  </a:lnTo>
                  <a:lnTo>
                    <a:pt x="136" y="177"/>
                  </a:lnTo>
                  <a:lnTo>
                    <a:pt x="138" y="161"/>
                  </a:lnTo>
                  <a:lnTo>
                    <a:pt x="138" y="140"/>
                  </a:lnTo>
                  <a:lnTo>
                    <a:pt x="138" y="2"/>
                  </a:lnTo>
                  <a:lnTo>
                    <a:pt x="140" y="2"/>
                  </a:lnTo>
                  <a:lnTo>
                    <a:pt x="157" y="0"/>
                  </a:lnTo>
                  <a:lnTo>
                    <a:pt x="166" y="0"/>
                  </a:lnTo>
                  <a:lnTo>
                    <a:pt x="175" y="2"/>
                  </a:lnTo>
                  <a:lnTo>
                    <a:pt x="176" y="2"/>
                  </a:lnTo>
                  <a:lnTo>
                    <a:pt x="176" y="147"/>
                  </a:lnTo>
                  <a:lnTo>
                    <a:pt x="175" y="170"/>
                  </a:lnTo>
                  <a:lnTo>
                    <a:pt x="171" y="191"/>
                  </a:lnTo>
                  <a:lnTo>
                    <a:pt x="164" y="208"/>
                  </a:lnTo>
                  <a:lnTo>
                    <a:pt x="155" y="224"/>
                  </a:lnTo>
                  <a:lnTo>
                    <a:pt x="148" y="233"/>
                  </a:lnTo>
                  <a:lnTo>
                    <a:pt x="140" y="238"/>
                  </a:lnTo>
                  <a:lnTo>
                    <a:pt x="129" y="245"/>
                  </a:lnTo>
                  <a:lnTo>
                    <a:pt x="110" y="250"/>
                  </a:lnTo>
                  <a:lnTo>
                    <a:pt x="87" y="252"/>
                  </a:lnTo>
                  <a:lnTo>
                    <a:pt x="66" y="250"/>
                  </a:lnTo>
                  <a:lnTo>
                    <a:pt x="47" y="245"/>
                  </a:lnTo>
                  <a:lnTo>
                    <a:pt x="37" y="238"/>
                  </a:lnTo>
                  <a:lnTo>
                    <a:pt x="28" y="233"/>
                  </a:lnTo>
                  <a:lnTo>
                    <a:pt x="21" y="224"/>
                  </a:lnTo>
                  <a:lnTo>
                    <a:pt x="10" y="208"/>
                  </a:lnTo>
                  <a:lnTo>
                    <a:pt x="5" y="191"/>
                  </a:lnTo>
                  <a:lnTo>
                    <a:pt x="2" y="170"/>
                  </a:lnTo>
                  <a:lnTo>
                    <a:pt x="0" y="147"/>
                  </a:lnTo>
                  <a:lnTo>
                    <a:pt x="0" y="2"/>
                  </a:lnTo>
                  <a:lnTo>
                    <a:pt x="2" y="2"/>
                  </a:lnTo>
                  <a:lnTo>
                    <a:pt x="1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542"/>
            <p:cNvSpPr>
              <a:spLocks/>
            </p:cNvSpPr>
            <p:nvPr/>
          </p:nvSpPr>
          <p:spPr bwMode="auto">
            <a:xfrm>
              <a:off x="2646363" y="4419601"/>
              <a:ext cx="211138" cy="392113"/>
            </a:xfrm>
            <a:custGeom>
              <a:avLst/>
              <a:gdLst>
                <a:gd name="T0" fmla="*/ 17 w 133"/>
                <a:gd name="T1" fmla="*/ 0 h 247"/>
                <a:gd name="T2" fmla="*/ 26 w 133"/>
                <a:gd name="T3" fmla="*/ 2 h 247"/>
                <a:gd name="T4" fmla="*/ 37 w 133"/>
                <a:gd name="T5" fmla="*/ 2 h 247"/>
                <a:gd name="T6" fmla="*/ 37 w 133"/>
                <a:gd name="T7" fmla="*/ 9 h 247"/>
                <a:gd name="T8" fmla="*/ 37 w 133"/>
                <a:gd name="T9" fmla="*/ 25 h 247"/>
                <a:gd name="T10" fmla="*/ 37 w 133"/>
                <a:gd name="T11" fmla="*/ 48 h 247"/>
                <a:gd name="T12" fmla="*/ 37 w 133"/>
                <a:gd name="T13" fmla="*/ 77 h 247"/>
                <a:gd name="T14" fmla="*/ 37 w 133"/>
                <a:gd name="T15" fmla="*/ 107 h 247"/>
                <a:gd name="T16" fmla="*/ 37 w 133"/>
                <a:gd name="T17" fmla="*/ 138 h 247"/>
                <a:gd name="T18" fmla="*/ 37 w 133"/>
                <a:gd name="T19" fmla="*/ 168 h 247"/>
                <a:gd name="T20" fmla="*/ 37 w 133"/>
                <a:gd name="T21" fmla="*/ 192 h 247"/>
                <a:gd name="T22" fmla="*/ 37 w 133"/>
                <a:gd name="T23" fmla="*/ 208 h 247"/>
                <a:gd name="T24" fmla="*/ 37 w 133"/>
                <a:gd name="T25" fmla="*/ 215 h 247"/>
                <a:gd name="T26" fmla="*/ 42 w 133"/>
                <a:gd name="T27" fmla="*/ 215 h 247"/>
                <a:gd name="T28" fmla="*/ 56 w 133"/>
                <a:gd name="T29" fmla="*/ 215 h 247"/>
                <a:gd name="T30" fmla="*/ 73 w 133"/>
                <a:gd name="T31" fmla="*/ 215 h 247"/>
                <a:gd name="T32" fmla="*/ 94 w 133"/>
                <a:gd name="T33" fmla="*/ 215 h 247"/>
                <a:gd name="T34" fmla="*/ 126 w 133"/>
                <a:gd name="T35" fmla="*/ 215 h 247"/>
                <a:gd name="T36" fmla="*/ 131 w 133"/>
                <a:gd name="T37" fmla="*/ 215 h 247"/>
                <a:gd name="T38" fmla="*/ 131 w 133"/>
                <a:gd name="T39" fmla="*/ 215 h 247"/>
                <a:gd name="T40" fmla="*/ 133 w 133"/>
                <a:gd name="T41" fmla="*/ 224 h 247"/>
                <a:gd name="T42" fmla="*/ 133 w 133"/>
                <a:gd name="T43" fmla="*/ 231 h 247"/>
                <a:gd name="T44" fmla="*/ 133 w 133"/>
                <a:gd name="T45" fmla="*/ 240 h 247"/>
                <a:gd name="T46" fmla="*/ 131 w 133"/>
                <a:gd name="T47" fmla="*/ 247 h 247"/>
                <a:gd name="T48" fmla="*/ 131 w 133"/>
                <a:gd name="T49" fmla="*/ 247 h 247"/>
                <a:gd name="T50" fmla="*/ 0 w 133"/>
                <a:gd name="T51" fmla="*/ 247 h 247"/>
                <a:gd name="T52" fmla="*/ 0 w 133"/>
                <a:gd name="T53" fmla="*/ 4 h 247"/>
                <a:gd name="T54" fmla="*/ 0 w 133"/>
                <a:gd name="T55" fmla="*/ 2 h 247"/>
                <a:gd name="T56" fmla="*/ 9 w 133"/>
                <a:gd name="T57" fmla="*/ 2 h 247"/>
                <a:gd name="T58" fmla="*/ 17 w 133"/>
                <a:gd name="T5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247">
                  <a:moveTo>
                    <a:pt x="17" y="0"/>
                  </a:moveTo>
                  <a:lnTo>
                    <a:pt x="26" y="2"/>
                  </a:lnTo>
                  <a:lnTo>
                    <a:pt x="37" y="2"/>
                  </a:lnTo>
                  <a:lnTo>
                    <a:pt x="37" y="9"/>
                  </a:lnTo>
                  <a:lnTo>
                    <a:pt x="37" y="25"/>
                  </a:lnTo>
                  <a:lnTo>
                    <a:pt x="37" y="48"/>
                  </a:lnTo>
                  <a:lnTo>
                    <a:pt x="37" y="77"/>
                  </a:lnTo>
                  <a:lnTo>
                    <a:pt x="37" y="107"/>
                  </a:lnTo>
                  <a:lnTo>
                    <a:pt x="37" y="138"/>
                  </a:lnTo>
                  <a:lnTo>
                    <a:pt x="37" y="168"/>
                  </a:lnTo>
                  <a:lnTo>
                    <a:pt x="37" y="192"/>
                  </a:lnTo>
                  <a:lnTo>
                    <a:pt x="37" y="208"/>
                  </a:lnTo>
                  <a:lnTo>
                    <a:pt x="37" y="215"/>
                  </a:lnTo>
                  <a:lnTo>
                    <a:pt x="42" y="215"/>
                  </a:lnTo>
                  <a:lnTo>
                    <a:pt x="56" y="215"/>
                  </a:lnTo>
                  <a:lnTo>
                    <a:pt x="73" y="215"/>
                  </a:lnTo>
                  <a:lnTo>
                    <a:pt x="94" y="215"/>
                  </a:lnTo>
                  <a:lnTo>
                    <a:pt x="126" y="215"/>
                  </a:lnTo>
                  <a:lnTo>
                    <a:pt x="131" y="215"/>
                  </a:lnTo>
                  <a:lnTo>
                    <a:pt x="131" y="215"/>
                  </a:lnTo>
                  <a:lnTo>
                    <a:pt x="133" y="224"/>
                  </a:lnTo>
                  <a:lnTo>
                    <a:pt x="133" y="231"/>
                  </a:lnTo>
                  <a:lnTo>
                    <a:pt x="133" y="240"/>
                  </a:lnTo>
                  <a:lnTo>
                    <a:pt x="131" y="247"/>
                  </a:lnTo>
                  <a:lnTo>
                    <a:pt x="131" y="247"/>
                  </a:lnTo>
                  <a:lnTo>
                    <a:pt x="0" y="247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543"/>
            <p:cNvSpPr>
              <a:spLocks/>
            </p:cNvSpPr>
            <p:nvPr/>
          </p:nvSpPr>
          <p:spPr bwMode="auto">
            <a:xfrm>
              <a:off x="2903538" y="4422776"/>
              <a:ext cx="280988" cy="390525"/>
            </a:xfrm>
            <a:custGeom>
              <a:avLst/>
              <a:gdLst>
                <a:gd name="T0" fmla="*/ 2 w 177"/>
                <a:gd name="T1" fmla="*/ 0 h 246"/>
                <a:gd name="T2" fmla="*/ 175 w 177"/>
                <a:gd name="T3" fmla="*/ 0 h 246"/>
                <a:gd name="T4" fmla="*/ 175 w 177"/>
                <a:gd name="T5" fmla="*/ 2 h 246"/>
                <a:gd name="T6" fmla="*/ 177 w 177"/>
                <a:gd name="T7" fmla="*/ 11 h 246"/>
                <a:gd name="T8" fmla="*/ 177 w 177"/>
                <a:gd name="T9" fmla="*/ 21 h 246"/>
                <a:gd name="T10" fmla="*/ 177 w 177"/>
                <a:gd name="T11" fmla="*/ 33 h 246"/>
                <a:gd name="T12" fmla="*/ 175 w 177"/>
                <a:gd name="T13" fmla="*/ 44 h 246"/>
                <a:gd name="T14" fmla="*/ 175 w 177"/>
                <a:gd name="T15" fmla="*/ 44 h 246"/>
                <a:gd name="T16" fmla="*/ 129 w 177"/>
                <a:gd name="T17" fmla="*/ 44 h 246"/>
                <a:gd name="T18" fmla="*/ 119 w 177"/>
                <a:gd name="T19" fmla="*/ 44 h 246"/>
                <a:gd name="T20" fmla="*/ 114 w 177"/>
                <a:gd name="T21" fmla="*/ 44 h 246"/>
                <a:gd name="T22" fmla="*/ 114 w 177"/>
                <a:gd name="T23" fmla="*/ 49 h 246"/>
                <a:gd name="T24" fmla="*/ 114 w 177"/>
                <a:gd name="T25" fmla="*/ 65 h 246"/>
                <a:gd name="T26" fmla="*/ 114 w 177"/>
                <a:gd name="T27" fmla="*/ 87 h 246"/>
                <a:gd name="T28" fmla="*/ 114 w 177"/>
                <a:gd name="T29" fmla="*/ 173 h 246"/>
                <a:gd name="T30" fmla="*/ 114 w 177"/>
                <a:gd name="T31" fmla="*/ 201 h 246"/>
                <a:gd name="T32" fmla="*/ 114 w 177"/>
                <a:gd name="T33" fmla="*/ 224 h 246"/>
                <a:gd name="T34" fmla="*/ 114 w 177"/>
                <a:gd name="T35" fmla="*/ 238 h 246"/>
                <a:gd name="T36" fmla="*/ 114 w 177"/>
                <a:gd name="T37" fmla="*/ 245 h 246"/>
                <a:gd name="T38" fmla="*/ 114 w 177"/>
                <a:gd name="T39" fmla="*/ 245 h 246"/>
                <a:gd name="T40" fmla="*/ 101 w 177"/>
                <a:gd name="T41" fmla="*/ 246 h 246"/>
                <a:gd name="T42" fmla="*/ 89 w 177"/>
                <a:gd name="T43" fmla="*/ 246 h 246"/>
                <a:gd name="T44" fmla="*/ 88 w 177"/>
                <a:gd name="T45" fmla="*/ 246 h 246"/>
                <a:gd name="T46" fmla="*/ 86 w 177"/>
                <a:gd name="T47" fmla="*/ 246 h 246"/>
                <a:gd name="T48" fmla="*/ 81 w 177"/>
                <a:gd name="T49" fmla="*/ 246 h 246"/>
                <a:gd name="T50" fmla="*/ 79 w 177"/>
                <a:gd name="T51" fmla="*/ 246 h 246"/>
                <a:gd name="T52" fmla="*/ 77 w 177"/>
                <a:gd name="T53" fmla="*/ 246 h 246"/>
                <a:gd name="T54" fmla="*/ 63 w 177"/>
                <a:gd name="T55" fmla="*/ 245 h 246"/>
                <a:gd name="T56" fmla="*/ 63 w 177"/>
                <a:gd name="T57" fmla="*/ 239 h 246"/>
                <a:gd name="T58" fmla="*/ 63 w 177"/>
                <a:gd name="T59" fmla="*/ 224 h 246"/>
                <a:gd name="T60" fmla="*/ 63 w 177"/>
                <a:gd name="T61" fmla="*/ 201 h 246"/>
                <a:gd name="T62" fmla="*/ 63 w 177"/>
                <a:gd name="T63" fmla="*/ 115 h 246"/>
                <a:gd name="T64" fmla="*/ 63 w 177"/>
                <a:gd name="T65" fmla="*/ 87 h 246"/>
                <a:gd name="T66" fmla="*/ 63 w 177"/>
                <a:gd name="T67" fmla="*/ 65 h 246"/>
                <a:gd name="T68" fmla="*/ 63 w 177"/>
                <a:gd name="T69" fmla="*/ 44 h 246"/>
                <a:gd name="T70" fmla="*/ 18 w 177"/>
                <a:gd name="T71" fmla="*/ 44 h 246"/>
                <a:gd name="T72" fmla="*/ 7 w 177"/>
                <a:gd name="T73" fmla="*/ 44 h 246"/>
                <a:gd name="T74" fmla="*/ 2 w 177"/>
                <a:gd name="T75" fmla="*/ 44 h 246"/>
                <a:gd name="T76" fmla="*/ 2 w 177"/>
                <a:gd name="T77" fmla="*/ 44 h 246"/>
                <a:gd name="T78" fmla="*/ 0 w 177"/>
                <a:gd name="T79" fmla="*/ 33 h 246"/>
                <a:gd name="T80" fmla="*/ 0 w 177"/>
                <a:gd name="T81" fmla="*/ 21 h 246"/>
                <a:gd name="T82" fmla="*/ 0 w 177"/>
                <a:gd name="T83" fmla="*/ 11 h 246"/>
                <a:gd name="T84" fmla="*/ 2 w 177"/>
                <a:gd name="T85" fmla="*/ 2 h 246"/>
                <a:gd name="T86" fmla="*/ 2 w 177"/>
                <a:gd name="T8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7" h="246">
                  <a:moveTo>
                    <a:pt x="2" y="0"/>
                  </a:moveTo>
                  <a:lnTo>
                    <a:pt x="175" y="0"/>
                  </a:lnTo>
                  <a:lnTo>
                    <a:pt x="175" y="2"/>
                  </a:lnTo>
                  <a:lnTo>
                    <a:pt x="177" y="11"/>
                  </a:lnTo>
                  <a:lnTo>
                    <a:pt x="177" y="21"/>
                  </a:lnTo>
                  <a:lnTo>
                    <a:pt x="177" y="33"/>
                  </a:lnTo>
                  <a:lnTo>
                    <a:pt x="175" y="44"/>
                  </a:lnTo>
                  <a:lnTo>
                    <a:pt x="175" y="44"/>
                  </a:lnTo>
                  <a:lnTo>
                    <a:pt x="129" y="44"/>
                  </a:lnTo>
                  <a:lnTo>
                    <a:pt x="119" y="44"/>
                  </a:lnTo>
                  <a:lnTo>
                    <a:pt x="114" y="44"/>
                  </a:lnTo>
                  <a:lnTo>
                    <a:pt x="114" y="49"/>
                  </a:lnTo>
                  <a:lnTo>
                    <a:pt x="114" y="65"/>
                  </a:lnTo>
                  <a:lnTo>
                    <a:pt x="114" y="87"/>
                  </a:lnTo>
                  <a:lnTo>
                    <a:pt x="114" y="173"/>
                  </a:lnTo>
                  <a:lnTo>
                    <a:pt x="114" y="201"/>
                  </a:lnTo>
                  <a:lnTo>
                    <a:pt x="114" y="224"/>
                  </a:lnTo>
                  <a:lnTo>
                    <a:pt x="114" y="238"/>
                  </a:lnTo>
                  <a:lnTo>
                    <a:pt x="114" y="245"/>
                  </a:lnTo>
                  <a:lnTo>
                    <a:pt x="114" y="245"/>
                  </a:lnTo>
                  <a:lnTo>
                    <a:pt x="101" y="246"/>
                  </a:lnTo>
                  <a:lnTo>
                    <a:pt x="89" y="246"/>
                  </a:lnTo>
                  <a:lnTo>
                    <a:pt x="88" y="246"/>
                  </a:lnTo>
                  <a:lnTo>
                    <a:pt x="86" y="246"/>
                  </a:lnTo>
                  <a:lnTo>
                    <a:pt x="81" y="246"/>
                  </a:lnTo>
                  <a:lnTo>
                    <a:pt x="79" y="246"/>
                  </a:lnTo>
                  <a:lnTo>
                    <a:pt x="77" y="246"/>
                  </a:lnTo>
                  <a:lnTo>
                    <a:pt x="63" y="245"/>
                  </a:lnTo>
                  <a:lnTo>
                    <a:pt x="63" y="239"/>
                  </a:lnTo>
                  <a:lnTo>
                    <a:pt x="63" y="224"/>
                  </a:lnTo>
                  <a:lnTo>
                    <a:pt x="63" y="201"/>
                  </a:lnTo>
                  <a:lnTo>
                    <a:pt x="63" y="115"/>
                  </a:lnTo>
                  <a:lnTo>
                    <a:pt x="63" y="87"/>
                  </a:lnTo>
                  <a:lnTo>
                    <a:pt x="63" y="65"/>
                  </a:lnTo>
                  <a:lnTo>
                    <a:pt x="63" y="44"/>
                  </a:lnTo>
                  <a:lnTo>
                    <a:pt x="18" y="44"/>
                  </a:lnTo>
                  <a:lnTo>
                    <a:pt x="7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544"/>
            <p:cNvSpPr>
              <a:spLocks/>
            </p:cNvSpPr>
            <p:nvPr/>
          </p:nvSpPr>
          <p:spPr bwMode="auto">
            <a:xfrm>
              <a:off x="3249613" y="4422776"/>
              <a:ext cx="228600" cy="388938"/>
            </a:xfrm>
            <a:custGeom>
              <a:avLst/>
              <a:gdLst>
                <a:gd name="T0" fmla="*/ 0 w 144"/>
                <a:gd name="T1" fmla="*/ 0 h 245"/>
                <a:gd name="T2" fmla="*/ 140 w 144"/>
                <a:gd name="T3" fmla="*/ 0 h 245"/>
                <a:gd name="T4" fmla="*/ 140 w 144"/>
                <a:gd name="T5" fmla="*/ 2 h 245"/>
                <a:gd name="T6" fmla="*/ 142 w 144"/>
                <a:gd name="T7" fmla="*/ 11 h 245"/>
                <a:gd name="T8" fmla="*/ 142 w 144"/>
                <a:gd name="T9" fmla="*/ 21 h 245"/>
                <a:gd name="T10" fmla="*/ 142 w 144"/>
                <a:gd name="T11" fmla="*/ 33 h 245"/>
                <a:gd name="T12" fmla="*/ 140 w 144"/>
                <a:gd name="T13" fmla="*/ 44 h 245"/>
                <a:gd name="T14" fmla="*/ 140 w 144"/>
                <a:gd name="T15" fmla="*/ 44 h 245"/>
                <a:gd name="T16" fmla="*/ 105 w 144"/>
                <a:gd name="T17" fmla="*/ 44 h 245"/>
                <a:gd name="T18" fmla="*/ 88 w 144"/>
                <a:gd name="T19" fmla="*/ 44 h 245"/>
                <a:gd name="T20" fmla="*/ 56 w 144"/>
                <a:gd name="T21" fmla="*/ 44 h 245"/>
                <a:gd name="T22" fmla="*/ 51 w 144"/>
                <a:gd name="T23" fmla="*/ 44 h 245"/>
                <a:gd name="T24" fmla="*/ 51 w 144"/>
                <a:gd name="T25" fmla="*/ 94 h 245"/>
                <a:gd name="T26" fmla="*/ 88 w 144"/>
                <a:gd name="T27" fmla="*/ 94 h 245"/>
                <a:gd name="T28" fmla="*/ 103 w 144"/>
                <a:gd name="T29" fmla="*/ 94 h 245"/>
                <a:gd name="T30" fmla="*/ 117 w 144"/>
                <a:gd name="T31" fmla="*/ 94 h 245"/>
                <a:gd name="T32" fmla="*/ 121 w 144"/>
                <a:gd name="T33" fmla="*/ 94 h 245"/>
                <a:gd name="T34" fmla="*/ 123 w 144"/>
                <a:gd name="T35" fmla="*/ 96 h 245"/>
                <a:gd name="T36" fmla="*/ 123 w 144"/>
                <a:gd name="T37" fmla="*/ 107 h 245"/>
                <a:gd name="T38" fmla="*/ 124 w 144"/>
                <a:gd name="T39" fmla="*/ 117 h 245"/>
                <a:gd name="T40" fmla="*/ 123 w 144"/>
                <a:gd name="T41" fmla="*/ 128 h 245"/>
                <a:gd name="T42" fmla="*/ 123 w 144"/>
                <a:gd name="T43" fmla="*/ 138 h 245"/>
                <a:gd name="T44" fmla="*/ 121 w 144"/>
                <a:gd name="T45" fmla="*/ 138 h 245"/>
                <a:gd name="T46" fmla="*/ 117 w 144"/>
                <a:gd name="T47" fmla="*/ 138 h 245"/>
                <a:gd name="T48" fmla="*/ 103 w 144"/>
                <a:gd name="T49" fmla="*/ 138 h 245"/>
                <a:gd name="T50" fmla="*/ 88 w 144"/>
                <a:gd name="T51" fmla="*/ 138 h 245"/>
                <a:gd name="T52" fmla="*/ 70 w 144"/>
                <a:gd name="T53" fmla="*/ 138 h 245"/>
                <a:gd name="T54" fmla="*/ 58 w 144"/>
                <a:gd name="T55" fmla="*/ 138 h 245"/>
                <a:gd name="T56" fmla="*/ 51 w 144"/>
                <a:gd name="T57" fmla="*/ 138 h 245"/>
                <a:gd name="T58" fmla="*/ 51 w 144"/>
                <a:gd name="T59" fmla="*/ 201 h 245"/>
                <a:gd name="T60" fmla="*/ 56 w 144"/>
                <a:gd name="T61" fmla="*/ 201 h 245"/>
                <a:gd name="T62" fmla="*/ 70 w 144"/>
                <a:gd name="T63" fmla="*/ 201 h 245"/>
                <a:gd name="T64" fmla="*/ 88 w 144"/>
                <a:gd name="T65" fmla="*/ 201 h 245"/>
                <a:gd name="T66" fmla="*/ 107 w 144"/>
                <a:gd name="T67" fmla="*/ 201 h 245"/>
                <a:gd name="T68" fmla="*/ 124 w 144"/>
                <a:gd name="T69" fmla="*/ 201 h 245"/>
                <a:gd name="T70" fmla="*/ 137 w 144"/>
                <a:gd name="T71" fmla="*/ 201 h 245"/>
                <a:gd name="T72" fmla="*/ 142 w 144"/>
                <a:gd name="T73" fmla="*/ 201 h 245"/>
                <a:gd name="T74" fmla="*/ 142 w 144"/>
                <a:gd name="T75" fmla="*/ 203 h 245"/>
                <a:gd name="T76" fmla="*/ 144 w 144"/>
                <a:gd name="T77" fmla="*/ 211 h 245"/>
                <a:gd name="T78" fmla="*/ 144 w 144"/>
                <a:gd name="T79" fmla="*/ 222 h 245"/>
                <a:gd name="T80" fmla="*/ 144 w 144"/>
                <a:gd name="T81" fmla="*/ 234 h 245"/>
                <a:gd name="T82" fmla="*/ 142 w 144"/>
                <a:gd name="T83" fmla="*/ 245 h 245"/>
                <a:gd name="T84" fmla="*/ 142 w 144"/>
                <a:gd name="T85" fmla="*/ 245 h 245"/>
                <a:gd name="T86" fmla="*/ 0 w 144"/>
                <a:gd name="T87" fmla="*/ 245 h 245"/>
                <a:gd name="T88" fmla="*/ 0 w 144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245">
                  <a:moveTo>
                    <a:pt x="0" y="0"/>
                  </a:moveTo>
                  <a:lnTo>
                    <a:pt x="140" y="0"/>
                  </a:lnTo>
                  <a:lnTo>
                    <a:pt x="140" y="2"/>
                  </a:lnTo>
                  <a:lnTo>
                    <a:pt x="142" y="11"/>
                  </a:lnTo>
                  <a:lnTo>
                    <a:pt x="142" y="21"/>
                  </a:lnTo>
                  <a:lnTo>
                    <a:pt x="142" y="33"/>
                  </a:lnTo>
                  <a:lnTo>
                    <a:pt x="140" y="44"/>
                  </a:lnTo>
                  <a:lnTo>
                    <a:pt x="140" y="44"/>
                  </a:lnTo>
                  <a:lnTo>
                    <a:pt x="105" y="44"/>
                  </a:lnTo>
                  <a:lnTo>
                    <a:pt x="88" y="44"/>
                  </a:lnTo>
                  <a:lnTo>
                    <a:pt x="56" y="44"/>
                  </a:lnTo>
                  <a:lnTo>
                    <a:pt x="51" y="44"/>
                  </a:lnTo>
                  <a:lnTo>
                    <a:pt x="51" y="94"/>
                  </a:lnTo>
                  <a:lnTo>
                    <a:pt x="88" y="94"/>
                  </a:lnTo>
                  <a:lnTo>
                    <a:pt x="103" y="94"/>
                  </a:lnTo>
                  <a:lnTo>
                    <a:pt x="117" y="94"/>
                  </a:lnTo>
                  <a:lnTo>
                    <a:pt x="121" y="94"/>
                  </a:lnTo>
                  <a:lnTo>
                    <a:pt x="123" y="96"/>
                  </a:lnTo>
                  <a:lnTo>
                    <a:pt x="123" y="107"/>
                  </a:lnTo>
                  <a:lnTo>
                    <a:pt x="124" y="117"/>
                  </a:lnTo>
                  <a:lnTo>
                    <a:pt x="123" y="128"/>
                  </a:lnTo>
                  <a:lnTo>
                    <a:pt x="123" y="138"/>
                  </a:lnTo>
                  <a:lnTo>
                    <a:pt x="121" y="138"/>
                  </a:lnTo>
                  <a:lnTo>
                    <a:pt x="117" y="138"/>
                  </a:lnTo>
                  <a:lnTo>
                    <a:pt x="103" y="138"/>
                  </a:lnTo>
                  <a:lnTo>
                    <a:pt x="88" y="138"/>
                  </a:lnTo>
                  <a:lnTo>
                    <a:pt x="70" y="138"/>
                  </a:lnTo>
                  <a:lnTo>
                    <a:pt x="58" y="138"/>
                  </a:lnTo>
                  <a:lnTo>
                    <a:pt x="51" y="138"/>
                  </a:lnTo>
                  <a:lnTo>
                    <a:pt x="51" y="201"/>
                  </a:lnTo>
                  <a:lnTo>
                    <a:pt x="56" y="201"/>
                  </a:lnTo>
                  <a:lnTo>
                    <a:pt x="70" y="201"/>
                  </a:lnTo>
                  <a:lnTo>
                    <a:pt x="88" y="201"/>
                  </a:lnTo>
                  <a:lnTo>
                    <a:pt x="107" y="201"/>
                  </a:lnTo>
                  <a:lnTo>
                    <a:pt x="124" y="201"/>
                  </a:lnTo>
                  <a:lnTo>
                    <a:pt x="137" y="201"/>
                  </a:lnTo>
                  <a:lnTo>
                    <a:pt x="142" y="201"/>
                  </a:lnTo>
                  <a:lnTo>
                    <a:pt x="142" y="203"/>
                  </a:lnTo>
                  <a:lnTo>
                    <a:pt x="144" y="211"/>
                  </a:lnTo>
                  <a:lnTo>
                    <a:pt x="144" y="222"/>
                  </a:lnTo>
                  <a:lnTo>
                    <a:pt x="144" y="234"/>
                  </a:lnTo>
                  <a:lnTo>
                    <a:pt x="142" y="245"/>
                  </a:lnTo>
                  <a:lnTo>
                    <a:pt x="142" y="245"/>
                  </a:ln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545"/>
            <p:cNvSpPr>
              <a:spLocks/>
            </p:cNvSpPr>
            <p:nvPr/>
          </p:nvSpPr>
          <p:spPr bwMode="auto">
            <a:xfrm>
              <a:off x="3527425" y="4418013"/>
              <a:ext cx="285750" cy="398463"/>
            </a:xfrm>
            <a:custGeom>
              <a:avLst/>
              <a:gdLst>
                <a:gd name="T0" fmla="*/ 117 w 180"/>
                <a:gd name="T1" fmla="*/ 0 h 251"/>
                <a:gd name="T2" fmla="*/ 147 w 180"/>
                <a:gd name="T3" fmla="*/ 1 h 251"/>
                <a:gd name="T4" fmla="*/ 161 w 180"/>
                <a:gd name="T5" fmla="*/ 5 h 251"/>
                <a:gd name="T6" fmla="*/ 176 w 180"/>
                <a:gd name="T7" fmla="*/ 10 h 251"/>
                <a:gd name="T8" fmla="*/ 176 w 180"/>
                <a:gd name="T9" fmla="*/ 10 h 251"/>
                <a:gd name="T10" fmla="*/ 176 w 180"/>
                <a:gd name="T11" fmla="*/ 10 h 251"/>
                <a:gd name="T12" fmla="*/ 175 w 180"/>
                <a:gd name="T13" fmla="*/ 21 h 251"/>
                <a:gd name="T14" fmla="*/ 173 w 180"/>
                <a:gd name="T15" fmla="*/ 31 h 251"/>
                <a:gd name="T16" fmla="*/ 164 w 180"/>
                <a:gd name="T17" fmla="*/ 50 h 251"/>
                <a:gd name="T18" fmla="*/ 164 w 180"/>
                <a:gd name="T19" fmla="*/ 50 h 251"/>
                <a:gd name="T20" fmla="*/ 152 w 180"/>
                <a:gd name="T21" fmla="*/ 47 h 251"/>
                <a:gd name="T22" fmla="*/ 143 w 180"/>
                <a:gd name="T23" fmla="*/ 45 h 251"/>
                <a:gd name="T24" fmla="*/ 133 w 180"/>
                <a:gd name="T25" fmla="*/ 43 h 251"/>
                <a:gd name="T26" fmla="*/ 122 w 180"/>
                <a:gd name="T27" fmla="*/ 43 h 251"/>
                <a:gd name="T28" fmla="*/ 101 w 180"/>
                <a:gd name="T29" fmla="*/ 45 h 251"/>
                <a:gd name="T30" fmla="*/ 85 w 180"/>
                <a:gd name="T31" fmla="*/ 52 h 251"/>
                <a:gd name="T32" fmla="*/ 72 w 180"/>
                <a:gd name="T33" fmla="*/ 64 h 251"/>
                <a:gd name="T34" fmla="*/ 63 w 180"/>
                <a:gd name="T35" fmla="*/ 80 h 251"/>
                <a:gd name="T36" fmla="*/ 58 w 180"/>
                <a:gd name="T37" fmla="*/ 101 h 251"/>
                <a:gd name="T38" fmla="*/ 56 w 180"/>
                <a:gd name="T39" fmla="*/ 125 h 251"/>
                <a:gd name="T40" fmla="*/ 58 w 180"/>
                <a:gd name="T41" fmla="*/ 155 h 251"/>
                <a:gd name="T42" fmla="*/ 66 w 180"/>
                <a:gd name="T43" fmla="*/ 178 h 251"/>
                <a:gd name="T44" fmla="*/ 80 w 180"/>
                <a:gd name="T45" fmla="*/ 195 h 251"/>
                <a:gd name="T46" fmla="*/ 99 w 180"/>
                <a:gd name="T47" fmla="*/ 204 h 251"/>
                <a:gd name="T48" fmla="*/ 124 w 180"/>
                <a:gd name="T49" fmla="*/ 207 h 251"/>
                <a:gd name="T50" fmla="*/ 136 w 180"/>
                <a:gd name="T51" fmla="*/ 207 h 251"/>
                <a:gd name="T52" fmla="*/ 147 w 180"/>
                <a:gd name="T53" fmla="*/ 206 h 251"/>
                <a:gd name="T54" fmla="*/ 155 w 180"/>
                <a:gd name="T55" fmla="*/ 204 h 251"/>
                <a:gd name="T56" fmla="*/ 168 w 180"/>
                <a:gd name="T57" fmla="*/ 200 h 251"/>
                <a:gd name="T58" fmla="*/ 168 w 180"/>
                <a:gd name="T59" fmla="*/ 200 h 251"/>
                <a:gd name="T60" fmla="*/ 168 w 180"/>
                <a:gd name="T61" fmla="*/ 200 h 251"/>
                <a:gd name="T62" fmla="*/ 173 w 180"/>
                <a:gd name="T63" fmla="*/ 211 h 251"/>
                <a:gd name="T64" fmla="*/ 175 w 180"/>
                <a:gd name="T65" fmla="*/ 220 h 251"/>
                <a:gd name="T66" fmla="*/ 178 w 180"/>
                <a:gd name="T67" fmla="*/ 230 h 251"/>
                <a:gd name="T68" fmla="*/ 180 w 180"/>
                <a:gd name="T69" fmla="*/ 241 h 251"/>
                <a:gd name="T70" fmla="*/ 180 w 180"/>
                <a:gd name="T71" fmla="*/ 241 h 251"/>
                <a:gd name="T72" fmla="*/ 180 w 180"/>
                <a:gd name="T73" fmla="*/ 241 h 251"/>
                <a:gd name="T74" fmla="*/ 162 w 180"/>
                <a:gd name="T75" fmla="*/ 246 h 251"/>
                <a:gd name="T76" fmla="*/ 147 w 180"/>
                <a:gd name="T77" fmla="*/ 249 h 251"/>
                <a:gd name="T78" fmla="*/ 117 w 180"/>
                <a:gd name="T79" fmla="*/ 251 h 251"/>
                <a:gd name="T80" fmla="*/ 91 w 180"/>
                <a:gd name="T81" fmla="*/ 249 h 251"/>
                <a:gd name="T82" fmla="*/ 66 w 180"/>
                <a:gd name="T83" fmla="*/ 242 h 251"/>
                <a:gd name="T84" fmla="*/ 47 w 180"/>
                <a:gd name="T85" fmla="*/ 232 h 251"/>
                <a:gd name="T86" fmla="*/ 30 w 180"/>
                <a:gd name="T87" fmla="*/ 216 h 251"/>
                <a:gd name="T88" fmla="*/ 17 w 180"/>
                <a:gd name="T89" fmla="*/ 197 h 251"/>
                <a:gd name="T90" fmla="*/ 7 w 180"/>
                <a:gd name="T91" fmla="*/ 176 h 251"/>
                <a:gd name="T92" fmla="*/ 2 w 180"/>
                <a:gd name="T93" fmla="*/ 152 h 251"/>
                <a:gd name="T94" fmla="*/ 0 w 180"/>
                <a:gd name="T95" fmla="*/ 125 h 251"/>
                <a:gd name="T96" fmla="*/ 2 w 180"/>
                <a:gd name="T97" fmla="*/ 99 h 251"/>
                <a:gd name="T98" fmla="*/ 9 w 180"/>
                <a:gd name="T99" fmla="*/ 76 h 251"/>
                <a:gd name="T100" fmla="*/ 17 w 180"/>
                <a:gd name="T101" fmla="*/ 54 h 251"/>
                <a:gd name="T102" fmla="*/ 31 w 180"/>
                <a:gd name="T103" fmla="*/ 36 h 251"/>
                <a:gd name="T104" fmla="*/ 47 w 180"/>
                <a:gd name="T105" fmla="*/ 21 h 251"/>
                <a:gd name="T106" fmla="*/ 66 w 180"/>
                <a:gd name="T107" fmla="*/ 8 h 251"/>
                <a:gd name="T108" fmla="*/ 91 w 180"/>
                <a:gd name="T109" fmla="*/ 1 h 251"/>
                <a:gd name="T110" fmla="*/ 117 w 180"/>
                <a:gd name="T1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251">
                  <a:moveTo>
                    <a:pt x="117" y="0"/>
                  </a:moveTo>
                  <a:lnTo>
                    <a:pt x="147" y="1"/>
                  </a:lnTo>
                  <a:lnTo>
                    <a:pt x="161" y="5"/>
                  </a:lnTo>
                  <a:lnTo>
                    <a:pt x="176" y="10"/>
                  </a:lnTo>
                  <a:lnTo>
                    <a:pt x="176" y="10"/>
                  </a:lnTo>
                  <a:lnTo>
                    <a:pt x="176" y="10"/>
                  </a:lnTo>
                  <a:lnTo>
                    <a:pt x="175" y="21"/>
                  </a:lnTo>
                  <a:lnTo>
                    <a:pt x="173" y="31"/>
                  </a:lnTo>
                  <a:lnTo>
                    <a:pt x="164" y="50"/>
                  </a:lnTo>
                  <a:lnTo>
                    <a:pt x="164" y="50"/>
                  </a:lnTo>
                  <a:lnTo>
                    <a:pt x="152" y="47"/>
                  </a:lnTo>
                  <a:lnTo>
                    <a:pt x="143" y="45"/>
                  </a:lnTo>
                  <a:lnTo>
                    <a:pt x="133" y="43"/>
                  </a:lnTo>
                  <a:lnTo>
                    <a:pt x="122" y="43"/>
                  </a:lnTo>
                  <a:lnTo>
                    <a:pt x="101" y="45"/>
                  </a:lnTo>
                  <a:lnTo>
                    <a:pt x="85" y="52"/>
                  </a:lnTo>
                  <a:lnTo>
                    <a:pt x="72" y="64"/>
                  </a:lnTo>
                  <a:lnTo>
                    <a:pt x="63" y="80"/>
                  </a:lnTo>
                  <a:lnTo>
                    <a:pt x="58" y="101"/>
                  </a:lnTo>
                  <a:lnTo>
                    <a:pt x="56" y="125"/>
                  </a:lnTo>
                  <a:lnTo>
                    <a:pt x="58" y="155"/>
                  </a:lnTo>
                  <a:lnTo>
                    <a:pt x="66" y="178"/>
                  </a:lnTo>
                  <a:lnTo>
                    <a:pt x="80" y="195"/>
                  </a:lnTo>
                  <a:lnTo>
                    <a:pt x="99" y="204"/>
                  </a:lnTo>
                  <a:lnTo>
                    <a:pt x="124" y="207"/>
                  </a:lnTo>
                  <a:lnTo>
                    <a:pt x="136" y="207"/>
                  </a:lnTo>
                  <a:lnTo>
                    <a:pt x="147" y="206"/>
                  </a:lnTo>
                  <a:lnTo>
                    <a:pt x="155" y="204"/>
                  </a:lnTo>
                  <a:lnTo>
                    <a:pt x="168" y="200"/>
                  </a:lnTo>
                  <a:lnTo>
                    <a:pt x="168" y="200"/>
                  </a:lnTo>
                  <a:lnTo>
                    <a:pt x="168" y="200"/>
                  </a:lnTo>
                  <a:lnTo>
                    <a:pt x="173" y="211"/>
                  </a:lnTo>
                  <a:lnTo>
                    <a:pt x="175" y="220"/>
                  </a:lnTo>
                  <a:lnTo>
                    <a:pt x="178" y="230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62" y="246"/>
                  </a:lnTo>
                  <a:lnTo>
                    <a:pt x="147" y="249"/>
                  </a:lnTo>
                  <a:lnTo>
                    <a:pt x="117" y="251"/>
                  </a:lnTo>
                  <a:lnTo>
                    <a:pt x="91" y="249"/>
                  </a:lnTo>
                  <a:lnTo>
                    <a:pt x="66" y="242"/>
                  </a:lnTo>
                  <a:lnTo>
                    <a:pt x="47" y="232"/>
                  </a:lnTo>
                  <a:lnTo>
                    <a:pt x="30" y="216"/>
                  </a:lnTo>
                  <a:lnTo>
                    <a:pt x="17" y="197"/>
                  </a:lnTo>
                  <a:lnTo>
                    <a:pt x="7" y="176"/>
                  </a:lnTo>
                  <a:lnTo>
                    <a:pt x="2" y="152"/>
                  </a:lnTo>
                  <a:lnTo>
                    <a:pt x="0" y="125"/>
                  </a:lnTo>
                  <a:lnTo>
                    <a:pt x="2" y="99"/>
                  </a:lnTo>
                  <a:lnTo>
                    <a:pt x="9" y="76"/>
                  </a:lnTo>
                  <a:lnTo>
                    <a:pt x="17" y="54"/>
                  </a:lnTo>
                  <a:lnTo>
                    <a:pt x="31" y="36"/>
                  </a:lnTo>
                  <a:lnTo>
                    <a:pt x="47" y="21"/>
                  </a:lnTo>
                  <a:lnTo>
                    <a:pt x="66" y="8"/>
                  </a:lnTo>
                  <a:lnTo>
                    <a:pt x="91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46"/>
            <p:cNvSpPr>
              <a:spLocks/>
            </p:cNvSpPr>
            <p:nvPr/>
          </p:nvSpPr>
          <p:spPr bwMode="auto">
            <a:xfrm>
              <a:off x="3879850" y="4419601"/>
              <a:ext cx="287338" cy="393700"/>
            </a:xfrm>
            <a:custGeom>
              <a:avLst/>
              <a:gdLst>
                <a:gd name="T0" fmla="*/ 24 w 181"/>
                <a:gd name="T1" fmla="*/ 0 h 248"/>
                <a:gd name="T2" fmla="*/ 36 w 181"/>
                <a:gd name="T3" fmla="*/ 0 h 248"/>
                <a:gd name="T4" fmla="*/ 50 w 181"/>
                <a:gd name="T5" fmla="*/ 2 h 248"/>
                <a:gd name="T6" fmla="*/ 50 w 181"/>
                <a:gd name="T7" fmla="*/ 2 h 248"/>
                <a:gd name="T8" fmla="*/ 50 w 181"/>
                <a:gd name="T9" fmla="*/ 98 h 248"/>
                <a:gd name="T10" fmla="*/ 131 w 181"/>
                <a:gd name="T11" fmla="*/ 98 h 248"/>
                <a:gd name="T12" fmla="*/ 131 w 181"/>
                <a:gd name="T13" fmla="*/ 2 h 248"/>
                <a:gd name="T14" fmla="*/ 131 w 181"/>
                <a:gd name="T15" fmla="*/ 2 h 248"/>
                <a:gd name="T16" fmla="*/ 143 w 181"/>
                <a:gd name="T17" fmla="*/ 0 h 248"/>
                <a:gd name="T18" fmla="*/ 155 w 181"/>
                <a:gd name="T19" fmla="*/ 0 h 248"/>
                <a:gd name="T20" fmla="*/ 167 w 181"/>
                <a:gd name="T21" fmla="*/ 0 h 248"/>
                <a:gd name="T22" fmla="*/ 181 w 181"/>
                <a:gd name="T23" fmla="*/ 2 h 248"/>
                <a:gd name="T24" fmla="*/ 181 w 181"/>
                <a:gd name="T25" fmla="*/ 2 h 248"/>
                <a:gd name="T26" fmla="*/ 181 w 181"/>
                <a:gd name="T27" fmla="*/ 247 h 248"/>
                <a:gd name="T28" fmla="*/ 181 w 181"/>
                <a:gd name="T29" fmla="*/ 247 h 248"/>
                <a:gd name="T30" fmla="*/ 169 w 181"/>
                <a:gd name="T31" fmla="*/ 248 h 248"/>
                <a:gd name="T32" fmla="*/ 157 w 181"/>
                <a:gd name="T33" fmla="*/ 248 h 248"/>
                <a:gd name="T34" fmla="*/ 143 w 181"/>
                <a:gd name="T35" fmla="*/ 248 h 248"/>
                <a:gd name="T36" fmla="*/ 131 w 181"/>
                <a:gd name="T37" fmla="*/ 247 h 248"/>
                <a:gd name="T38" fmla="*/ 131 w 181"/>
                <a:gd name="T39" fmla="*/ 247 h 248"/>
                <a:gd name="T40" fmla="*/ 131 w 181"/>
                <a:gd name="T41" fmla="*/ 142 h 248"/>
                <a:gd name="T42" fmla="*/ 50 w 181"/>
                <a:gd name="T43" fmla="*/ 142 h 248"/>
                <a:gd name="T44" fmla="*/ 50 w 181"/>
                <a:gd name="T45" fmla="*/ 247 h 248"/>
                <a:gd name="T46" fmla="*/ 50 w 181"/>
                <a:gd name="T47" fmla="*/ 247 h 248"/>
                <a:gd name="T48" fmla="*/ 36 w 181"/>
                <a:gd name="T49" fmla="*/ 248 h 248"/>
                <a:gd name="T50" fmla="*/ 26 w 181"/>
                <a:gd name="T51" fmla="*/ 248 h 248"/>
                <a:gd name="T52" fmla="*/ 12 w 181"/>
                <a:gd name="T53" fmla="*/ 248 h 248"/>
                <a:gd name="T54" fmla="*/ 0 w 181"/>
                <a:gd name="T55" fmla="*/ 247 h 248"/>
                <a:gd name="T56" fmla="*/ 0 w 181"/>
                <a:gd name="T57" fmla="*/ 247 h 248"/>
                <a:gd name="T58" fmla="*/ 0 w 181"/>
                <a:gd name="T59" fmla="*/ 2 h 248"/>
                <a:gd name="T60" fmla="*/ 0 w 181"/>
                <a:gd name="T61" fmla="*/ 2 h 248"/>
                <a:gd name="T62" fmla="*/ 12 w 181"/>
                <a:gd name="T63" fmla="*/ 0 h 248"/>
                <a:gd name="T64" fmla="*/ 24 w 181"/>
                <a:gd name="T6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1" h="248">
                  <a:moveTo>
                    <a:pt x="24" y="0"/>
                  </a:moveTo>
                  <a:lnTo>
                    <a:pt x="36" y="0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50" y="98"/>
                  </a:lnTo>
                  <a:lnTo>
                    <a:pt x="131" y="98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43" y="0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81" y="2"/>
                  </a:lnTo>
                  <a:lnTo>
                    <a:pt x="181" y="2"/>
                  </a:lnTo>
                  <a:lnTo>
                    <a:pt x="181" y="247"/>
                  </a:lnTo>
                  <a:lnTo>
                    <a:pt x="181" y="247"/>
                  </a:lnTo>
                  <a:lnTo>
                    <a:pt x="169" y="248"/>
                  </a:lnTo>
                  <a:lnTo>
                    <a:pt x="157" y="248"/>
                  </a:lnTo>
                  <a:lnTo>
                    <a:pt x="143" y="248"/>
                  </a:lnTo>
                  <a:lnTo>
                    <a:pt x="131" y="247"/>
                  </a:lnTo>
                  <a:lnTo>
                    <a:pt x="131" y="247"/>
                  </a:lnTo>
                  <a:lnTo>
                    <a:pt x="131" y="142"/>
                  </a:lnTo>
                  <a:lnTo>
                    <a:pt x="50" y="142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48"/>
                  </a:lnTo>
                  <a:lnTo>
                    <a:pt x="26" y="248"/>
                  </a:lnTo>
                  <a:lnTo>
                    <a:pt x="12" y="248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47"/>
            <p:cNvSpPr>
              <a:spLocks noEditPoints="1"/>
            </p:cNvSpPr>
            <p:nvPr/>
          </p:nvSpPr>
          <p:spPr bwMode="auto">
            <a:xfrm>
              <a:off x="1898650" y="3048001"/>
              <a:ext cx="1651000" cy="1119188"/>
            </a:xfrm>
            <a:custGeom>
              <a:avLst/>
              <a:gdLst>
                <a:gd name="T0" fmla="*/ 1005 w 1040"/>
                <a:gd name="T1" fmla="*/ 671 h 705"/>
                <a:gd name="T2" fmla="*/ 984 w 1040"/>
                <a:gd name="T3" fmla="*/ 594 h 705"/>
                <a:gd name="T4" fmla="*/ 919 w 1040"/>
                <a:gd name="T5" fmla="*/ 594 h 705"/>
                <a:gd name="T6" fmla="*/ 895 w 1040"/>
                <a:gd name="T7" fmla="*/ 592 h 705"/>
                <a:gd name="T8" fmla="*/ 893 w 1040"/>
                <a:gd name="T9" fmla="*/ 452 h 705"/>
                <a:gd name="T10" fmla="*/ 899 w 1040"/>
                <a:gd name="T11" fmla="*/ 447 h 705"/>
                <a:gd name="T12" fmla="*/ 705 w 1040"/>
                <a:gd name="T13" fmla="*/ 370 h 705"/>
                <a:gd name="T14" fmla="*/ 106 w 1040"/>
                <a:gd name="T15" fmla="*/ 559 h 705"/>
                <a:gd name="T16" fmla="*/ 145 w 1040"/>
                <a:gd name="T17" fmla="*/ 560 h 705"/>
                <a:gd name="T18" fmla="*/ 146 w 1040"/>
                <a:gd name="T19" fmla="*/ 671 h 705"/>
                <a:gd name="T20" fmla="*/ 35 w 1040"/>
                <a:gd name="T21" fmla="*/ 370 h 705"/>
                <a:gd name="T22" fmla="*/ 377 w 1040"/>
                <a:gd name="T23" fmla="*/ 335 h 705"/>
                <a:gd name="T24" fmla="*/ 424 w 1040"/>
                <a:gd name="T25" fmla="*/ 335 h 705"/>
                <a:gd name="T26" fmla="*/ 518 w 1040"/>
                <a:gd name="T27" fmla="*/ 216 h 705"/>
                <a:gd name="T28" fmla="*/ 525 w 1040"/>
                <a:gd name="T29" fmla="*/ 220 h 705"/>
                <a:gd name="T30" fmla="*/ 551 w 1040"/>
                <a:gd name="T31" fmla="*/ 258 h 705"/>
                <a:gd name="T32" fmla="*/ 590 w 1040"/>
                <a:gd name="T33" fmla="*/ 311 h 705"/>
                <a:gd name="T34" fmla="*/ 607 w 1040"/>
                <a:gd name="T35" fmla="*/ 335 h 705"/>
                <a:gd name="T36" fmla="*/ 638 w 1040"/>
                <a:gd name="T37" fmla="*/ 335 h 705"/>
                <a:gd name="T38" fmla="*/ 670 w 1040"/>
                <a:gd name="T39" fmla="*/ 335 h 705"/>
                <a:gd name="T40" fmla="*/ 340 w 1040"/>
                <a:gd name="T41" fmla="*/ 0 h 705"/>
                <a:gd name="T42" fmla="*/ 703 w 1040"/>
                <a:gd name="T43" fmla="*/ 3 h 705"/>
                <a:gd name="T44" fmla="*/ 705 w 1040"/>
                <a:gd name="T45" fmla="*/ 258 h 705"/>
                <a:gd name="T46" fmla="*/ 705 w 1040"/>
                <a:gd name="T47" fmla="*/ 330 h 705"/>
                <a:gd name="T48" fmla="*/ 1036 w 1040"/>
                <a:gd name="T49" fmla="*/ 337 h 705"/>
                <a:gd name="T50" fmla="*/ 1040 w 1040"/>
                <a:gd name="T51" fmla="*/ 477 h 705"/>
                <a:gd name="T52" fmla="*/ 1035 w 1040"/>
                <a:gd name="T53" fmla="*/ 482 h 705"/>
                <a:gd name="T54" fmla="*/ 993 w 1040"/>
                <a:gd name="T55" fmla="*/ 482 h 705"/>
                <a:gd name="T56" fmla="*/ 933 w 1040"/>
                <a:gd name="T57" fmla="*/ 482 h 705"/>
                <a:gd name="T58" fmla="*/ 1035 w 1040"/>
                <a:gd name="T59" fmla="*/ 559 h 705"/>
                <a:gd name="T60" fmla="*/ 1040 w 1040"/>
                <a:gd name="T61" fmla="*/ 564 h 705"/>
                <a:gd name="T62" fmla="*/ 1036 w 1040"/>
                <a:gd name="T63" fmla="*/ 704 h 705"/>
                <a:gd name="T64" fmla="*/ 673 w 1040"/>
                <a:gd name="T65" fmla="*/ 704 h 705"/>
                <a:gd name="T66" fmla="*/ 670 w 1040"/>
                <a:gd name="T67" fmla="*/ 693 h 705"/>
                <a:gd name="T68" fmla="*/ 670 w 1040"/>
                <a:gd name="T69" fmla="*/ 456 h 705"/>
                <a:gd name="T70" fmla="*/ 670 w 1040"/>
                <a:gd name="T71" fmla="*/ 377 h 705"/>
                <a:gd name="T72" fmla="*/ 593 w 1040"/>
                <a:gd name="T73" fmla="*/ 368 h 705"/>
                <a:gd name="T74" fmla="*/ 586 w 1040"/>
                <a:gd name="T75" fmla="*/ 361 h 705"/>
                <a:gd name="T76" fmla="*/ 560 w 1040"/>
                <a:gd name="T77" fmla="*/ 326 h 705"/>
                <a:gd name="T78" fmla="*/ 529 w 1040"/>
                <a:gd name="T79" fmla="*/ 283 h 705"/>
                <a:gd name="T80" fmla="*/ 516 w 1040"/>
                <a:gd name="T81" fmla="*/ 274 h 705"/>
                <a:gd name="T82" fmla="*/ 490 w 1040"/>
                <a:gd name="T83" fmla="*/ 311 h 705"/>
                <a:gd name="T84" fmla="*/ 459 w 1040"/>
                <a:gd name="T85" fmla="*/ 354 h 705"/>
                <a:gd name="T86" fmla="*/ 446 w 1040"/>
                <a:gd name="T87" fmla="*/ 368 h 705"/>
                <a:gd name="T88" fmla="*/ 370 w 1040"/>
                <a:gd name="T89" fmla="*/ 522 h 705"/>
                <a:gd name="T90" fmla="*/ 370 w 1040"/>
                <a:gd name="T91" fmla="*/ 634 h 705"/>
                <a:gd name="T92" fmla="*/ 370 w 1040"/>
                <a:gd name="T93" fmla="*/ 700 h 705"/>
                <a:gd name="T94" fmla="*/ 364 w 1040"/>
                <a:gd name="T95" fmla="*/ 705 h 705"/>
                <a:gd name="T96" fmla="*/ 113 w 1040"/>
                <a:gd name="T97" fmla="*/ 702 h 705"/>
                <a:gd name="T98" fmla="*/ 111 w 1040"/>
                <a:gd name="T99" fmla="*/ 672 h 705"/>
                <a:gd name="T100" fmla="*/ 111 w 1040"/>
                <a:gd name="T101" fmla="*/ 613 h 705"/>
                <a:gd name="T102" fmla="*/ 106 w 1040"/>
                <a:gd name="T103" fmla="*/ 594 h 705"/>
                <a:gd name="T104" fmla="*/ 47 w 1040"/>
                <a:gd name="T105" fmla="*/ 594 h 705"/>
                <a:gd name="T106" fmla="*/ 5 w 1040"/>
                <a:gd name="T107" fmla="*/ 594 h 705"/>
                <a:gd name="T108" fmla="*/ 0 w 1040"/>
                <a:gd name="T109" fmla="*/ 588 h 705"/>
                <a:gd name="T110" fmla="*/ 3 w 1040"/>
                <a:gd name="T111" fmla="*/ 335 h 705"/>
                <a:gd name="T112" fmla="*/ 335 w 1040"/>
                <a:gd name="T113" fmla="*/ 330 h 705"/>
                <a:gd name="T114" fmla="*/ 335 w 1040"/>
                <a:gd name="T115" fmla="*/ 183 h 705"/>
                <a:gd name="T116" fmla="*/ 335 w 1040"/>
                <a:gd name="T117" fmla="*/ 71 h 705"/>
                <a:gd name="T118" fmla="*/ 335 w 1040"/>
                <a:gd name="T119" fmla="*/ 5 h 705"/>
                <a:gd name="T120" fmla="*/ 340 w 1040"/>
                <a:gd name="T12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40" h="705">
                  <a:moveTo>
                    <a:pt x="705" y="370"/>
                  </a:moveTo>
                  <a:lnTo>
                    <a:pt x="705" y="671"/>
                  </a:lnTo>
                  <a:lnTo>
                    <a:pt x="1005" y="671"/>
                  </a:lnTo>
                  <a:lnTo>
                    <a:pt x="1005" y="594"/>
                  </a:lnTo>
                  <a:lnTo>
                    <a:pt x="1000" y="594"/>
                  </a:lnTo>
                  <a:lnTo>
                    <a:pt x="984" y="594"/>
                  </a:lnTo>
                  <a:lnTo>
                    <a:pt x="963" y="594"/>
                  </a:lnTo>
                  <a:lnTo>
                    <a:pt x="940" y="594"/>
                  </a:lnTo>
                  <a:lnTo>
                    <a:pt x="919" y="594"/>
                  </a:lnTo>
                  <a:lnTo>
                    <a:pt x="904" y="594"/>
                  </a:lnTo>
                  <a:lnTo>
                    <a:pt x="899" y="594"/>
                  </a:lnTo>
                  <a:lnTo>
                    <a:pt x="895" y="592"/>
                  </a:lnTo>
                  <a:lnTo>
                    <a:pt x="895" y="590"/>
                  </a:lnTo>
                  <a:lnTo>
                    <a:pt x="893" y="588"/>
                  </a:lnTo>
                  <a:lnTo>
                    <a:pt x="893" y="452"/>
                  </a:lnTo>
                  <a:lnTo>
                    <a:pt x="895" y="450"/>
                  </a:lnTo>
                  <a:lnTo>
                    <a:pt x="895" y="449"/>
                  </a:lnTo>
                  <a:lnTo>
                    <a:pt x="899" y="447"/>
                  </a:lnTo>
                  <a:lnTo>
                    <a:pt x="1005" y="447"/>
                  </a:lnTo>
                  <a:lnTo>
                    <a:pt x="1005" y="370"/>
                  </a:lnTo>
                  <a:lnTo>
                    <a:pt x="705" y="370"/>
                  </a:lnTo>
                  <a:close/>
                  <a:moveTo>
                    <a:pt x="35" y="370"/>
                  </a:moveTo>
                  <a:lnTo>
                    <a:pt x="35" y="559"/>
                  </a:lnTo>
                  <a:lnTo>
                    <a:pt x="106" y="559"/>
                  </a:lnTo>
                  <a:lnTo>
                    <a:pt x="127" y="559"/>
                  </a:lnTo>
                  <a:lnTo>
                    <a:pt x="141" y="559"/>
                  </a:lnTo>
                  <a:lnTo>
                    <a:pt x="145" y="560"/>
                  </a:lnTo>
                  <a:lnTo>
                    <a:pt x="146" y="560"/>
                  </a:lnTo>
                  <a:lnTo>
                    <a:pt x="146" y="564"/>
                  </a:lnTo>
                  <a:lnTo>
                    <a:pt x="146" y="671"/>
                  </a:lnTo>
                  <a:lnTo>
                    <a:pt x="335" y="671"/>
                  </a:lnTo>
                  <a:lnTo>
                    <a:pt x="335" y="370"/>
                  </a:lnTo>
                  <a:lnTo>
                    <a:pt x="35" y="370"/>
                  </a:lnTo>
                  <a:close/>
                  <a:moveTo>
                    <a:pt x="370" y="35"/>
                  </a:moveTo>
                  <a:lnTo>
                    <a:pt x="370" y="335"/>
                  </a:lnTo>
                  <a:lnTo>
                    <a:pt x="377" y="335"/>
                  </a:lnTo>
                  <a:lnTo>
                    <a:pt x="392" y="335"/>
                  </a:lnTo>
                  <a:lnTo>
                    <a:pt x="410" y="335"/>
                  </a:lnTo>
                  <a:lnTo>
                    <a:pt x="424" y="335"/>
                  </a:lnTo>
                  <a:lnTo>
                    <a:pt x="431" y="335"/>
                  </a:lnTo>
                  <a:lnTo>
                    <a:pt x="516" y="216"/>
                  </a:lnTo>
                  <a:lnTo>
                    <a:pt x="518" y="216"/>
                  </a:lnTo>
                  <a:lnTo>
                    <a:pt x="520" y="216"/>
                  </a:lnTo>
                  <a:lnTo>
                    <a:pt x="522" y="216"/>
                  </a:lnTo>
                  <a:lnTo>
                    <a:pt x="525" y="220"/>
                  </a:lnTo>
                  <a:lnTo>
                    <a:pt x="530" y="229"/>
                  </a:lnTo>
                  <a:lnTo>
                    <a:pt x="541" y="243"/>
                  </a:lnTo>
                  <a:lnTo>
                    <a:pt x="551" y="258"/>
                  </a:lnTo>
                  <a:lnTo>
                    <a:pt x="565" y="276"/>
                  </a:lnTo>
                  <a:lnTo>
                    <a:pt x="577" y="293"/>
                  </a:lnTo>
                  <a:lnTo>
                    <a:pt x="590" y="311"/>
                  </a:lnTo>
                  <a:lnTo>
                    <a:pt x="598" y="323"/>
                  </a:lnTo>
                  <a:lnTo>
                    <a:pt x="605" y="332"/>
                  </a:lnTo>
                  <a:lnTo>
                    <a:pt x="607" y="335"/>
                  </a:lnTo>
                  <a:lnTo>
                    <a:pt x="612" y="335"/>
                  </a:lnTo>
                  <a:lnTo>
                    <a:pt x="625" y="335"/>
                  </a:lnTo>
                  <a:lnTo>
                    <a:pt x="638" y="335"/>
                  </a:lnTo>
                  <a:lnTo>
                    <a:pt x="654" y="335"/>
                  </a:lnTo>
                  <a:lnTo>
                    <a:pt x="666" y="335"/>
                  </a:lnTo>
                  <a:lnTo>
                    <a:pt x="670" y="335"/>
                  </a:lnTo>
                  <a:lnTo>
                    <a:pt x="670" y="35"/>
                  </a:lnTo>
                  <a:lnTo>
                    <a:pt x="370" y="35"/>
                  </a:lnTo>
                  <a:close/>
                  <a:moveTo>
                    <a:pt x="340" y="0"/>
                  </a:moveTo>
                  <a:lnTo>
                    <a:pt x="700" y="0"/>
                  </a:lnTo>
                  <a:lnTo>
                    <a:pt x="701" y="2"/>
                  </a:lnTo>
                  <a:lnTo>
                    <a:pt x="703" y="3"/>
                  </a:lnTo>
                  <a:lnTo>
                    <a:pt x="705" y="5"/>
                  </a:lnTo>
                  <a:lnTo>
                    <a:pt x="705" y="222"/>
                  </a:lnTo>
                  <a:lnTo>
                    <a:pt x="705" y="258"/>
                  </a:lnTo>
                  <a:lnTo>
                    <a:pt x="705" y="290"/>
                  </a:lnTo>
                  <a:lnTo>
                    <a:pt x="705" y="314"/>
                  </a:lnTo>
                  <a:lnTo>
                    <a:pt x="705" y="330"/>
                  </a:lnTo>
                  <a:lnTo>
                    <a:pt x="705" y="335"/>
                  </a:lnTo>
                  <a:lnTo>
                    <a:pt x="1035" y="335"/>
                  </a:lnTo>
                  <a:lnTo>
                    <a:pt x="1036" y="337"/>
                  </a:lnTo>
                  <a:lnTo>
                    <a:pt x="1038" y="337"/>
                  </a:lnTo>
                  <a:lnTo>
                    <a:pt x="1040" y="340"/>
                  </a:lnTo>
                  <a:lnTo>
                    <a:pt x="1040" y="477"/>
                  </a:lnTo>
                  <a:lnTo>
                    <a:pt x="1038" y="478"/>
                  </a:lnTo>
                  <a:lnTo>
                    <a:pt x="1036" y="480"/>
                  </a:lnTo>
                  <a:lnTo>
                    <a:pt x="1035" y="482"/>
                  </a:lnTo>
                  <a:lnTo>
                    <a:pt x="1029" y="482"/>
                  </a:lnTo>
                  <a:lnTo>
                    <a:pt x="1014" y="482"/>
                  </a:lnTo>
                  <a:lnTo>
                    <a:pt x="993" y="482"/>
                  </a:lnTo>
                  <a:lnTo>
                    <a:pt x="970" y="482"/>
                  </a:lnTo>
                  <a:lnTo>
                    <a:pt x="949" y="482"/>
                  </a:lnTo>
                  <a:lnTo>
                    <a:pt x="933" y="482"/>
                  </a:lnTo>
                  <a:lnTo>
                    <a:pt x="928" y="482"/>
                  </a:lnTo>
                  <a:lnTo>
                    <a:pt x="928" y="559"/>
                  </a:lnTo>
                  <a:lnTo>
                    <a:pt x="1035" y="559"/>
                  </a:lnTo>
                  <a:lnTo>
                    <a:pt x="1036" y="560"/>
                  </a:lnTo>
                  <a:lnTo>
                    <a:pt x="1038" y="562"/>
                  </a:lnTo>
                  <a:lnTo>
                    <a:pt x="1040" y="564"/>
                  </a:lnTo>
                  <a:lnTo>
                    <a:pt x="1040" y="700"/>
                  </a:lnTo>
                  <a:lnTo>
                    <a:pt x="1038" y="702"/>
                  </a:lnTo>
                  <a:lnTo>
                    <a:pt x="1036" y="704"/>
                  </a:lnTo>
                  <a:lnTo>
                    <a:pt x="1035" y="705"/>
                  </a:lnTo>
                  <a:lnTo>
                    <a:pt x="675" y="705"/>
                  </a:lnTo>
                  <a:lnTo>
                    <a:pt x="673" y="704"/>
                  </a:lnTo>
                  <a:lnTo>
                    <a:pt x="672" y="702"/>
                  </a:lnTo>
                  <a:lnTo>
                    <a:pt x="670" y="700"/>
                  </a:lnTo>
                  <a:lnTo>
                    <a:pt x="670" y="693"/>
                  </a:lnTo>
                  <a:lnTo>
                    <a:pt x="670" y="676"/>
                  </a:lnTo>
                  <a:lnTo>
                    <a:pt x="670" y="494"/>
                  </a:lnTo>
                  <a:lnTo>
                    <a:pt x="670" y="456"/>
                  </a:lnTo>
                  <a:lnTo>
                    <a:pt x="670" y="423"/>
                  </a:lnTo>
                  <a:lnTo>
                    <a:pt x="670" y="395"/>
                  </a:lnTo>
                  <a:lnTo>
                    <a:pt x="670" y="377"/>
                  </a:lnTo>
                  <a:lnTo>
                    <a:pt x="670" y="370"/>
                  </a:lnTo>
                  <a:lnTo>
                    <a:pt x="595" y="370"/>
                  </a:lnTo>
                  <a:lnTo>
                    <a:pt x="593" y="368"/>
                  </a:lnTo>
                  <a:lnTo>
                    <a:pt x="590" y="367"/>
                  </a:lnTo>
                  <a:lnTo>
                    <a:pt x="588" y="365"/>
                  </a:lnTo>
                  <a:lnTo>
                    <a:pt x="586" y="361"/>
                  </a:lnTo>
                  <a:lnTo>
                    <a:pt x="579" y="354"/>
                  </a:lnTo>
                  <a:lnTo>
                    <a:pt x="570" y="340"/>
                  </a:lnTo>
                  <a:lnTo>
                    <a:pt x="560" y="326"/>
                  </a:lnTo>
                  <a:lnTo>
                    <a:pt x="548" y="311"/>
                  </a:lnTo>
                  <a:lnTo>
                    <a:pt x="537" y="295"/>
                  </a:lnTo>
                  <a:lnTo>
                    <a:pt x="529" y="283"/>
                  </a:lnTo>
                  <a:lnTo>
                    <a:pt x="522" y="274"/>
                  </a:lnTo>
                  <a:lnTo>
                    <a:pt x="520" y="271"/>
                  </a:lnTo>
                  <a:lnTo>
                    <a:pt x="516" y="274"/>
                  </a:lnTo>
                  <a:lnTo>
                    <a:pt x="511" y="283"/>
                  </a:lnTo>
                  <a:lnTo>
                    <a:pt x="501" y="297"/>
                  </a:lnTo>
                  <a:lnTo>
                    <a:pt x="490" y="311"/>
                  </a:lnTo>
                  <a:lnTo>
                    <a:pt x="478" y="326"/>
                  </a:lnTo>
                  <a:lnTo>
                    <a:pt x="467" y="342"/>
                  </a:lnTo>
                  <a:lnTo>
                    <a:pt x="459" y="354"/>
                  </a:lnTo>
                  <a:lnTo>
                    <a:pt x="452" y="363"/>
                  </a:lnTo>
                  <a:lnTo>
                    <a:pt x="450" y="367"/>
                  </a:lnTo>
                  <a:lnTo>
                    <a:pt x="446" y="368"/>
                  </a:lnTo>
                  <a:lnTo>
                    <a:pt x="443" y="370"/>
                  </a:lnTo>
                  <a:lnTo>
                    <a:pt x="370" y="370"/>
                  </a:lnTo>
                  <a:lnTo>
                    <a:pt x="370" y="522"/>
                  </a:lnTo>
                  <a:lnTo>
                    <a:pt x="370" y="562"/>
                  </a:lnTo>
                  <a:lnTo>
                    <a:pt x="370" y="599"/>
                  </a:lnTo>
                  <a:lnTo>
                    <a:pt x="370" y="634"/>
                  </a:lnTo>
                  <a:lnTo>
                    <a:pt x="370" y="664"/>
                  </a:lnTo>
                  <a:lnTo>
                    <a:pt x="370" y="686"/>
                  </a:lnTo>
                  <a:lnTo>
                    <a:pt x="370" y="700"/>
                  </a:lnTo>
                  <a:lnTo>
                    <a:pt x="368" y="702"/>
                  </a:lnTo>
                  <a:lnTo>
                    <a:pt x="368" y="704"/>
                  </a:lnTo>
                  <a:lnTo>
                    <a:pt x="364" y="705"/>
                  </a:lnTo>
                  <a:lnTo>
                    <a:pt x="117" y="705"/>
                  </a:lnTo>
                  <a:lnTo>
                    <a:pt x="115" y="704"/>
                  </a:lnTo>
                  <a:lnTo>
                    <a:pt x="113" y="702"/>
                  </a:lnTo>
                  <a:lnTo>
                    <a:pt x="111" y="700"/>
                  </a:lnTo>
                  <a:lnTo>
                    <a:pt x="111" y="690"/>
                  </a:lnTo>
                  <a:lnTo>
                    <a:pt x="111" y="672"/>
                  </a:lnTo>
                  <a:lnTo>
                    <a:pt x="111" y="651"/>
                  </a:lnTo>
                  <a:lnTo>
                    <a:pt x="111" y="630"/>
                  </a:lnTo>
                  <a:lnTo>
                    <a:pt x="111" y="613"/>
                  </a:lnTo>
                  <a:lnTo>
                    <a:pt x="111" y="599"/>
                  </a:lnTo>
                  <a:lnTo>
                    <a:pt x="111" y="594"/>
                  </a:lnTo>
                  <a:lnTo>
                    <a:pt x="106" y="594"/>
                  </a:lnTo>
                  <a:lnTo>
                    <a:pt x="90" y="594"/>
                  </a:lnTo>
                  <a:lnTo>
                    <a:pt x="69" y="594"/>
                  </a:lnTo>
                  <a:lnTo>
                    <a:pt x="47" y="594"/>
                  </a:lnTo>
                  <a:lnTo>
                    <a:pt x="26" y="594"/>
                  </a:lnTo>
                  <a:lnTo>
                    <a:pt x="10" y="594"/>
                  </a:lnTo>
                  <a:lnTo>
                    <a:pt x="5" y="594"/>
                  </a:lnTo>
                  <a:lnTo>
                    <a:pt x="3" y="592"/>
                  </a:lnTo>
                  <a:lnTo>
                    <a:pt x="1" y="590"/>
                  </a:lnTo>
                  <a:lnTo>
                    <a:pt x="0" y="588"/>
                  </a:lnTo>
                  <a:lnTo>
                    <a:pt x="0" y="340"/>
                  </a:lnTo>
                  <a:lnTo>
                    <a:pt x="1" y="337"/>
                  </a:lnTo>
                  <a:lnTo>
                    <a:pt x="3" y="335"/>
                  </a:lnTo>
                  <a:lnTo>
                    <a:pt x="5" y="335"/>
                  </a:lnTo>
                  <a:lnTo>
                    <a:pt x="335" y="335"/>
                  </a:lnTo>
                  <a:lnTo>
                    <a:pt x="335" y="330"/>
                  </a:lnTo>
                  <a:lnTo>
                    <a:pt x="335" y="314"/>
                  </a:lnTo>
                  <a:lnTo>
                    <a:pt x="335" y="288"/>
                  </a:lnTo>
                  <a:lnTo>
                    <a:pt x="335" y="183"/>
                  </a:lnTo>
                  <a:lnTo>
                    <a:pt x="335" y="145"/>
                  </a:lnTo>
                  <a:lnTo>
                    <a:pt x="335" y="106"/>
                  </a:lnTo>
                  <a:lnTo>
                    <a:pt x="335" y="71"/>
                  </a:lnTo>
                  <a:lnTo>
                    <a:pt x="335" y="42"/>
                  </a:lnTo>
                  <a:lnTo>
                    <a:pt x="335" y="19"/>
                  </a:lnTo>
                  <a:lnTo>
                    <a:pt x="335" y="5"/>
                  </a:lnTo>
                  <a:lnTo>
                    <a:pt x="337" y="3"/>
                  </a:lnTo>
                  <a:lnTo>
                    <a:pt x="338" y="2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6363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00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F8F8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</TotalTime>
  <Words>844</Words>
  <Application>Microsoft Office PowerPoint</Application>
  <PresentationFormat>화면 슬라이드 쇼(4:3)</PresentationFormat>
  <Paragraphs>114</Paragraphs>
  <Slides>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cvlab308</cp:lastModifiedBy>
  <cp:revision>80</cp:revision>
  <dcterms:created xsi:type="dcterms:W3CDTF">2016-12-05T15:08:06Z</dcterms:created>
  <dcterms:modified xsi:type="dcterms:W3CDTF">2024-01-03T10:55:27Z</dcterms:modified>
</cp:coreProperties>
</file>